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7"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5143500" cx="9144000"/>
  <p:notesSz cx="6858000" cy="9144000"/>
  <p:embeddedFontLst>
    <p:embeddedFont>
      <p:font typeface="Nixie One"/>
      <p:regular r:id="rId17"/>
    </p:embeddedFont>
    <p:embeddedFont>
      <p:font typeface="Helvetica Neue"/>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HelveticaNeue-italic.fntdata"/><Relationship Id="rId11" Type="http://schemas.openxmlformats.org/officeDocument/2006/relationships/slide" Target="slides/slide7.xml"/><Relationship Id="rId10" Type="http://schemas.openxmlformats.org/officeDocument/2006/relationships/slide" Target="slides/slide6.xml"/><Relationship Id="rId21" Type="http://schemas.openxmlformats.org/officeDocument/2006/relationships/font" Target="fonts/HelveticaNeue-boldItalic.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NixieOne-regular.fntdata"/><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HelveticaNeue-bold.fntdata"/><Relationship Id="rId6" Type="http://schemas.openxmlformats.org/officeDocument/2006/relationships/slide" Target="slides/slide2.xml"/><Relationship Id="rId18" Type="http://schemas.openxmlformats.org/officeDocument/2006/relationships/font" Target="fonts/HelveticaNeue-regular.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2.png>
</file>

<file path=ppt/media/image3.jp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d3eac4167b_0_5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d3eac4167b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d3eac4167b_0_4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d3eac4167b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35ed75ccf_014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35ed75ccf_0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3606f1c2d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3606f1c2d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35f391192_0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35f391192_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35f391192_02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35f391192_0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d3eac4167b_0_3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d3eac4167b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d3eac4167b_0_6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d3eac4167b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d3eac4167b_0_6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d3eac4167b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d3eac4167b_0_7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d3eac4167b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sp>
        <p:nvSpPr>
          <p:cNvPr id="10" name="Google Shape;10;p2"/>
          <p:cNvSpPr/>
          <p:nvPr/>
        </p:nvSpPr>
        <p:spPr>
          <a:xfrm flipH="1" rot="10800000">
            <a:off x="3919993" y="3977033"/>
            <a:ext cx="1303500" cy="11283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1" name="Google Shape;11;p2"/>
          <p:cNvSpPr/>
          <p:nvPr/>
        </p:nvSpPr>
        <p:spPr>
          <a:xfrm rot="5400000">
            <a:off x="3809057" y="-81000"/>
            <a:ext cx="1525500" cy="17616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2" name="Google Shape;12;p2"/>
          <p:cNvSpPr txBox="1"/>
          <p:nvPr>
            <p:ph type="ctrTitle"/>
          </p:nvPr>
        </p:nvSpPr>
        <p:spPr>
          <a:xfrm>
            <a:off x="1400175" y="1991825"/>
            <a:ext cx="6343500" cy="11598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3" name="Google Shape;13;p2"/>
          <p:cNvSpPr/>
          <p:nvPr/>
        </p:nvSpPr>
        <p:spPr>
          <a:xfrm flipH="1" rot="10800000">
            <a:off x="2809875" y="-172875"/>
            <a:ext cx="1111500" cy="962400"/>
          </a:xfrm>
          <a:prstGeom prst="hexagon">
            <a:avLst>
              <a:gd fmla="val 28678" name="adj"/>
              <a:gd fmla="val 115470" name="vf"/>
            </a:avLst>
          </a:prstGeom>
          <a:noFill/>
          <a:ln cap="flat" cmpd="sng" w="19050">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flipH="1" rot="10800000">
            <a:off x="3602723" y="1360109"/>
            <a:ext cx="493800" cy="4275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rot="10800000">
            <a:off x="5278915" y="855279"/>
            <a:ext cx="944700" cy="818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rot="10800000">
            <a:off x="5365799" y="352324"/>
            <a:ext cx="493800" cy="4272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 name="Google Shape;17;p2"/>
          <p:cNvGrpSpPr/>
          <p:nvPr/>
        </p:nvGrpSpPr>
        <p:grpSpPr>
          <a:xfrm>
            <a:off x="5549153" y="1029780"/>
            <a:ext cx="404640" cy="374059"/>
            <a:chOff x="5975075" y="2327500"/>
            <a:chExt cx="420100" cy="388350"/>
          </a:xfrm>
        </p:grpSpPr>
        <p:sp>
          <p:nvSpPr>
            <p:cNvPr id="18" name="Google Shape;18;p2"/>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 name="Google Shape;20;p2"/>
          <p:cNvSpPr/>
          <p:nvPr/>
        </p:nvSpPr>
        <p:spPr>
          <a:xfrm>
            <a:off x="3253021" y="113273"/>
            <a:ext cx="225085" cy="38996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 name="Google Shape;21;p2"/>
          <p:cNvGrpSpPr/>
          <p:nvPr/>
        </p:nvGrpSpPr>
        <p:grpSpPr>
          <a:xfrm>
            <a:off x="4380526" y="515192"/>
            <a:ext cx="382958" cy="607111"/>
            <a:chOff x="6718575" y="2318625"/>
            <a:chExt cx="256950" cy="407375"/>
          </a:xfrm>
        </p:grpSpPr>
        <p:sp>
          <p:nvSpPr>
            <p:cNvPr id="22" name="Google Shape;22;p2"/>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3199464" y="902959"/>
            <a:ext cx="395018" cy="403297"/>
            <a:chOff x="3951850" y="2985350"/>
            <a:chExt cx="407950" cy="416500"/>
          </a:xfrm>
        </p:grpSpPr>
        <p:sp>
          <p:nvSpPr>
            <p:cNvPr id="31" name="Google Shape;31;p2"/>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2"/>
          <p:cNvSpPr/>
          <p:nvPr/>
        </p:nvSpPr>
        <p:spPr>
          <a:xfrm flipH="1" rot="10800000">
            <a:off x="5010533" y="4576648"/>
            <a:ext cx="1032900" cy="894600"/>
          </a:xfrm>
          <a:prstGeom prst="hexagon">
            <a:avLst>
              <a:gd fmla="val 28678" name="adj"/>
              <a:gd fmla="val 115470" name="vf"/>
            </a:avLst>
          </a:prstGeom>
          <a:noFill/>
          <a:ln cap="flat"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flipH="1" rot="10800000">
            <a:off x="5133679" y="4056450"/>
            <a:ext cx="540000" cy="4674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flipH="1" rot="10800000">
            <a:off x="3101709" y="3629719"/>
            <a:ext cx="1032900" cy="8940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flipH="1" rot="10800000">
            <a:off x="3530384" y="4576662"/>
            <a:ext cx="452100" cy="3912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5370705" y="4867761"/>
            <a:ext cx="312503" cy="312484"/>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 name="Google Shape;40;p2"/>
          <p:cNvGrpSpPr/>
          <p:nvPr/>
        </p:nvGrpSpPr>
        <p:grpSpPr>
          <a:xfrm>
            <a:off x="5772009" y="4056440"/>
            <a:ext cx="573943" cy="550550"/>
            <a:chOff x="5241175" y="4959100"/>
            <a:chExt cx="539775" cy="517775"/>
          </a:xfrm>
        </p:grpSpPr>
        <p:sp>
          <p:nvSpPr>
            <p:cNvPr id="41" name="Google Shape;41;p2"/>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2"/>
          <p:cNvSpPr/>
          <p:nvPr/>
        </p:nvSpPr>
        <p:spPr>
          <a:xfrm>
            <a:off x="3429208" y="3904791"/>
            <a:ext cx="377839" cy="343685"/>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48" name="Shape 48"/>
        <p:cNvGrpSpPr/>
        <p:nvPr/>
      </p:nvGrpSpPr>
      <p:grpSpPr>
        <a:xfrm>
          <a:off x="0" y="0"/>
          <a:ext cx="0" cy="0"/>
          <a:chOff x="0" y="0"/>
          <a:chExt cx="0" cy="0"/>
        </a:xfrm>
      </p:grpSpPr>
      <p:sp>
        <p:nvSpPr>
          <p:cNvPr id="49" name="Google Shape;49;p3"/>
          <p:cNvSpPr/>
          <p:nvPr/>
        </p:nvSpPr>
        <p:spPr>
          <a:xfrm flipH="1" rot="10800000">
            <a:off x="-94969" y="303826"/>
            <a:ext cx="1034700" cy="8958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0" name="Google Shape;50;p3"/>
          <p:cNvSpPr/>
          <p:nvPr/>
        </p:nvSpPr>
        <p:spPr>
          <a:xfrm rot="5400000">
            <a:off x="559400" y="1538825"/>
            <a:ext cx="1788000" cy="20646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1" name="Google Shape;51;p3"/>
          <p:cNvSpPr txBox="1"/>
          <p:nvPr>
            <p:ph type="ctrTitle"/>
          </p:nvPr>
        </p:nvSpPr>
        <p:spPr>
          <a:xfrm>
            <a:off x="2743200" y="1735750"/>
            <a:ext cx="5638800" cy="11598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52" name="Google Shape;52;p3"/>
          <p:cNvSpPr txBox="1"/>
          <p:nvPr>
            <p:ph idx="1" type="subTitle"/>
          </p:nvPr>
        </p:nvSpPr>
        <p:spPr>
          <a:xfrm>
            <a:off x="2743200" y="2821004"/>
            <a:ext cx="5696100" cy="784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3" name="Google Shape;53;p3"/>
          <p:cNvSpPr/>
          <p:nvPr/>
        </p:nvSpPr>
        <p:spPr>
          <a:xfrm flipH="1" rot="10800000">
            <a:off x="66674" y="313542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flipH="1" rot="10800000">
            <a:off x="828675" y="351655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flipH="1" rot="10800000">
            <a:off x="761999" y="8779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flipH="1" rot="10800000">
            <a:off x="793851" y="4692801"/>
            <a:ext cx="517500" cy="4479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 name="Google Shape;57;p3"/>
          <p:cNvGrpSpPr/>
          <p:nvPr/>
        </p:nvGrpSpPr>
        <p:grpSpPr>
          <a:xfrm>
            <a:off x="996359" y="1070668"/>
            <a:ext cx="351204" cy="324661"/>
            <a:chOff x="5975075" y="2327500"/>
            <a:chExt cx="420100" cy="388350"/>
          </a:xfrm>
        </p:grpSpPr>
        <p:sp>
          <p:nvSpPr>
            <p:cNvPr id="58" name="Google Shape;58;p3"/>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p:nvPr/>
        </p:nvSpPr>
        <p:spPr>
          <a:xfrm>
            <a:off x="393600" y="3346627"/>
            <a:ext cx="166061" cy="28770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 name="Google Shape;61;p3"/>
          <p:cNvGrpSpPr/>
          <p:nvPr/>
        </p:nvGrpSpPr>
        <p:grpSpPr>
          <a:xfrm>
            <a:off x="305253" y="553856"/>
            <a:ext cx="247469" cy="392302"/>
            <a:chOff x="6718575" y="2318625"/>
            <a:chExt cx="256950" cy="407375"/>
          </a:xfrm>
        </p:grpSpPr>
        <p:sp>
          <p:nvSpPr>
            <p:cNvPr id="62" name="Google Shape;62;p3"/>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3"/>
          <p:cNvGrpSpPr/>
          <p:nvPr/>
        </p:nvGrpSpPr>
        <p:grpSpPr>
          <a:xfrm>
            <a:off x="1419984" y="3634331"/>
            <a:ext cx="342882" cy="350068"/>
            <a:chOff x="3951850" y="2985350"/>
            <a:chExt cx="407950" cy="416500"/>
          </a:xfrm>
        </p:grpSpPr>
        <p:sp>
          <p:nvSpPr>
            <p:cNvPr id="71" name="Google Shape;71;p3"/>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 name="Google Shape;75;p3"/>
          <p:cNvSpPr/>
          <p:nvPr/>
        </p:nvSpPr>
        <p:spPr>
          <a:xfrm flipH="1" rot="10800000">
            <a:off x="733424" y="393602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flipH="1" rot="10800000">
            <a:off x="738525" y="10085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flipH="1" rot="10800000">
            <a:off x="-291325" y="4148475"/>
            <a:ext cx="1182300" cy="10236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flipH="1" rot="10800000">
            <a:off x="420725" y="-6522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1019338" y="4167058"/>
            <a:ext cx="248073" cy="2480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3"/>
          <p:cNvGrpSpPr/>
          <p:nvPr/>
        </p:nvGrpSpPr>
        <p:grpSpPr>
          <a:xfrm>
            <a:off x="-50285" y="1452794"/>
            <a:ext cx="624844" cy="599376"/>
            <a:chOff x="5241175" y="4959100"/>
            <a:chExt cx="539775" cy="517775"/>
          </a:xfrm>
        </p:grpSpPr>
        <p:sp>
          <p:nvSpPr>
            <p:cNvPr id="81" name="Google Shape;81;p3"/>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3"/>
          <p:cNvSpPr/>
          <p:nvPr/>
        </p:nvSpPr>
        <p:spPr>
          <a:xfrm>
            <a:off x="47199" y="4430470"/>
            <a:ext cx="505231" cy="459562"/>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88" name="Shape 88"/>
        <p:cNvGrpSpPr/>
        <p:nvPr/>
      </p:nvGrpSpPr>
      <p:grpSpPr>
        <a:xfrm>
          <a:off x="0" y="0"/>
          <a:ext cx="0" cy="0"/>
          <a:chOff x="0" y="0"/>
          <a:chExt cx="0" cy="0"/>
        </a:xfrm>
      </p:grpSpPr>
      <p:sp>
        <p:nvSpPr>
          <p:cNvPr id="89" name="Google Shape;89;p4"/>
          <p:cNvSpPr/>
          <p:nvPr/>
        </p:nvSpPr>
        <p:spPr>
          <a:xfrm flipH="1" rot="10800000">
            <a:off x="-94969" y="619169"/>
            <a:ext cx="1034700" cy="8958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90" name="Google Shape;90;p4"/>
          <p:cNvSpPr/>
          <p:nvPr/>
        </p:nvSpPr>
        <p:spPr>
          <a:xfrm rot="5400000">
            <a:off x="499599" y="1905237"/>
            <a:ext cx="1146000" cy="1323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91" name="Google Shape;91;p4"/>
          <p:cNvSpPr txBox="1"/>
          <p:nvPr>
            <p:ph idx="1" type="body"/>
          </p:nvPr>
        </p:nvSpPr>
        <p:spPr>
          <a:xfrm>
            <a:off x="2051200" y="2085600"/>
            <a:ext cx="6282300" cy="819900"/>
          </a:xfrm>
          <a:prstGeom prst="rect">
            <a:avLst/>
          </a:prstGeom>
        </p:spPr>
        <p:txBody>
          <a:bodyPr anchorCtr="0" anchor="ctr" bIns="91425" lIns="91425" spcFirstLastPara="1" rIns="91425" wrap="square" tIns="91425">
            <a:noAutofit/>
          </a:bodyPr>
          <a:lstStyle>
            <a:lvl1pPr indent="-381000" lvl="0" marL="457200" rtl="0">
              <a:spcBef>
                <a:spcPts val="600"/>
              </a:spcBef>
              <a:spcAft>
                <a:spcPts val="0"/>
              </a:spcAft>
              <a:buSzPts val="2400"/>
              <a:buFont typeface="Nixie One"/>
              <a:buChar char="◇"/>
              <a:defRPr sz="2400">
                <a:latin typeface="Nixie One"/>
                <a:ea typeface="Nixie One"/>
                <a:cs typeface="Nixie One"/>
                <a:sym typeface="Nixie One"/>
              </a:defRPr>
            </a:lvl1pPr>
            <a:lvl2pPr indent="-381000" lvl="1" marL="914400" rtl="0">
              <a:spcBef>
                <a:spcPts val="0"/>
              </a:spcBef>
              <a:spcAft>
                <a:spcPts val="0"/>
              </a:spcAft>
              <a:buSzPts val="2400"/>
              <a:buFont typeface="Nixie One"/>
              <a:buChar char="￭"/>
              <a:defRPr sz="2400">
                <a:latin typeface="Nixie One"/>
                <a:ea typeface="Nixie One"/>
                <a:cs typeface="Nixie One"/>
                <a:sym typeface="Nixie One"/>
              </a:defRPr>
            </a:lvl2pPr>
            <a:lvl3pPr indent="-381000" lvl="2" marL="1371600" rtl="0">
              <a:spcBef>
                <a:spcPts val="0"/>
              </a:spcBef>
              <a:spcAft>
                <a:spcPts val="0"/>
              </a:spcAft>
              <a:buSzPts val="2400"/>
              <a:buFont typeface="Nixie One"/>
              <a:buChar char="￮"/>
              <a:defRPr sz="2400">
                <a:latin typeface="Nixie One"/>
                <a:ea typeface="Nixie One"/>
                <a:cs typeface="Nixie One"/>
                <a:sym typeface="Nixie One"/>
              </a:defRPr>
            </a:lvl3pPr>
            <a:lvl4pPr indent="-381000" lvl="3" marL="1828800" rtl="0">
              <a:spcBef>
                <a:spcPts val="0"/>
              </a:spcBef>
              <a:spcAft>
                <a:spcPts val="0"/>
              </a:spcAft>
              <a:buSzPts val="2400"/>
              <a:buFont typeface="Nixie One"/>
              <a:buChar char="●"/>
              <a:defRPr sz="2400">
                <a:latin typeface="Nixie One"/>
                <a:ea typeface="Nixie One"/>
                <a:cs typeface="Nixie One"/>
                <a:sym typeface="Nixie One"/>
              </a:defRPr>
            </a:lvl4pPr>
            <a:lvl5pPr indent="-381000" lvl="4" marL="2286000" rtl="0">
              <a:spcBef>
                <a:spcPts val="0"/>
              </a:spcBef>
              <a:spcAft>
                <a:spcPts val="0"/>
              </a:spcAft>
              <a:buSzPts val="2400"/>
              <a:buFont typeface="Nixie One"/>
              <a:buChar char="○"/>
              <a:defRPr sz="2400">
                <a:latin typeface="Nixie One"/>
                <a:ea typeface="Nixie One"/>
                <a:cs typeface="Nixie One"/>
                <a:sym typeface="Nixie One"/>
              </a:defRPr>
            </a:lvl5pPr>
            <a:lvl6pPr indent="-381000" lvl="5" marL="2743200" rtl="0">
              <a:spcBef>
                <a:spcPts val="0"/>
              </a:spcBef>
              <a:spcAft>
                <a:spcPts val="0"/>
              </a:spcAft>
              <a:buSzPts val="2400"/>
              <a:buFont typeface="Nixie One"/>
              <a:buChar char="■"/>
              <a:defRPr sz="2400">
                <a:latin typeface="Nixie One"/>
                <a:ea typeface="Nixie One"/>
                <a:cs typeface="Nixie One"/>
                <a:sym typeface="Nixie One"/>
              </a:defRPr>
            </a:lvl6pPr>
            <a:lvl7pPr indent="-381000" lvl="6" marL="3200400" rtl="0">
              <a:spcBef>
                <a:spcPts val="0"/>
              </a:spcBef>
              <a:spcAft>
                <a:spcPts val="0"/>
              </a:spcAft>
              <a:buSzPts val="2400"/>
              <a:buFont typeface="Nixie One"/>
              <a:buChar char="●"/>
              <a:defRPr sz="2400">
                <a:latin typeface="Nixie One"/>
                <a:ea typeface="Nixie One"/>
                <a:cs typeface="Nixie One"/>
                <a:sym typeface="Nixie One"/>
              </a:defRPr>
            </a:lvl7pPr>
            <a:lvl8pPr indent="-381000" lvl="7" marL="3657600" rtl="0">
              <a:spcBef>
                <a:spcPts val="0"/>
              </a:spcBef>
              <a:spcAft>
                <a:spcPts val="0"/>
              </a:spcAft>
              <a:buSzPts val="2400"/>
              <a:buFont typeface="Nixie One"/>
              <a:buChar char="○"/>
              <a:defRPr sz="2400">
                <a:latin typeface="Nixie One"/>
                <a:ea typeface="Nixie One"/>
                <a:cs typeface="Nixie One"/>
                <a:sym typeface="Nixie One"/>
              </a:defRPr>
            </a:lvl8pPr>
            <a:lvl9pPr indent="-381000" lvl="8" marL="4114800">
              <a:spcBef>
                <a:spcPts val="0"/>
              </a:spcBef>
              <a:spcAft>
                <a:spcPts val="0"/>
              </a:spcAft>
              <a:buSzPts val="2400"/>
              <a:buFont typeface="Nixie One"/>
              <a:buChar char="■"/>
              <a:defRPr sz="2400">
                <a:latin typeface="Nixie One"/>
                <a:ea typeface="Nixie One"/>
                <a:cs typeface="Nixie One"/>
                <a:sym typeface="Nixie One"/>
              </a:defRPr>
            </a:lvl9pPr>
          </a:lstStyle>
          <a:p/>
        </p:txBody>
      </p:sp>
      <p:sp>
        <p:nvSpPr>
          <p:cNvPr id="92" name="Google Shape;92;p4"/>
          <p:cNvSpPr/>
          <p:nvPr/>
        </p:nvSpPr>
        <p:spPr>
          <a:xfrm flipH="1" rot="10800000">
            <a:off x="-123826" y="28115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flipH="1" rot="10800000">
            <a:off x="638175" y="31927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flipH="1" rot="10800000">
            <a:off x="752474" y="120180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flipH="1" rot="10800000">
            <a:off x="657225" y="438017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4"/>
          <p:cNvGrpSpPr/>
          <p:nvPr/>
        </p:nvGrpSpPr>
        <p:grpSpPr>
          <a:xfrm>
            <a:off x="986834" y="1394518"/>
            <a:ext cx="351204" cy="324661"/>
            <a:chOff x="5975075" y="2327500"/>
            <a:chExt cx="420100" cy="388350"/>
          </a:xfrm>
        </p:grpSpPr>
        <p:sp>
          <p:nvSpPr>
            <p:cNvPr id="97" name="Google Shape;97;p4"/>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4"/>
          <p:cNvSpPr/>
          <p:nvPr/>
        </p:nvSpPr>
        <p:spPr>
          <a:xfrm>
            <a:off x="203100" y="3022777"/>
            <a:ext cx="166061" cy="28770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 name="Google Shape;100;p4"/>
          <p:cNvGrpSpPr/>
          <p:nvPr/>
        </p:nvGrpSpPr>
        <p:grpSpPr>
          <a:xfrm>
            <a:off x="295728" y="877706"/>
            <a:ext cx="247469" cy="392302"/>
            <a:chOff x="6718575" y="2318625"/>
            <a:chExt cx="256950" cy="407375"/>
          </a:xfrm>
        </p:grpSpPr>
        <p:sp>
          <p:nvSpPr>
            <p:cNvPr id="101" name="Google Shape;101;p4"/>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 name="Google Shape;109;p4"/>
          <p:cNvGrpSpPr/>
          <p:nvPr/>
        </p:nvGrpSpPr>
        <p:grpSpPr>
          <a:xfrm>
            <a:off x="1229484" y="3310481"/>
            <a:ext cx="342882" cy="350068"/>
            <a:chOff x="3951850" y="2985350"/>
            <a:chExt cx="407950" cy="416500"/>
          </a:xfrm>
        </p:grpSpPr>
        <p:sp>
          <p:nvSpPr>
            <p:cNvPr id="110" name="Google Shape;110;p4"/>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 name="Google Shape;114;p4"/>
          <p:cNvSpPr/>
          <p:nvPr/>
        </p:nvSpPr>
        <p:spPr>
          <a:xfrm flipH="1" rot="10800000">
            <a:off x="542924" y="36121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
          <p:cNvSpPr/>
          <p:nvPr/>
        </p:nvSpPr>
        <p:spPr>
          <a:xfrm flipH="1" rot="10800000">
            <a:off x="729000" y="424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p:nvPr/>
        </p:nvSpPr>
        <p:spPr>
          <a:xfrm flipH="1" rot="10800000">
            <a:off x="-115052" y="3996025"/>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flipH="1" rot="10800000">
            <a:off x="411200" y="25862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828838" y="3843208"/>
            <a:ext cx="248073" cy="2480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4"/>
          <p:cNvGrpSpPr/>
          <p:nvPr/>
        </p:nvGrpSpPr>
        <p:grpSpPr>
          <a:xfrm>
            <a:off x="67092" y="1681690"/>
            <a:ext cx="455624" cy="437054"/>
            <a:chOff x="5241175" y="4959100"/>
            <a:chExt cx="539775" cy="517775"/>
          </a:xfrm>
        </p:grpSpPr>
        <p:sp>
          <p:nvSpPr>
            <p:cNvPr id="120" name="Google Shape;120;p4"/>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4"/>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4"/>
          <p:cNvSpPr/>
          <p:nvPr/>
        </p:nvSpPr>
        <p:spPr>
          <a:xfrm>
            <a:off x="144926" y="4214500"/>
            <a:ext cx="299952" cy="272838"/>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txBox="1"/>
          <p:nvPr/>
        </p:nvSpPr>
        <p:spPr>
          <a:xfrm>
            <a:off x="94000" y="1929581"/>
            <a:ext cx="19572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0">
                <a:solidFill>
                  <a:srgbClr val="FFFFFF"/>
                </a:solidFill>
                <a:latin typeface="Nixie One"/>
                <a:ea typeface="Nixie One"/>
                <a:cs typeface="Nixie One"/>
                <a:sym typeface="Nixie One"/>
              </a:rPr>
              <a:t>“</a:t>
            </a:r>
            <a:endParaRPr sz="12000">
              <a:solidFill>
                <a:srgbClr val="FFFFFF"/>
              </a:solidFill>
              <a:latin typeface="Nixie One"/>
              <a:ea typeface="Nixie One"/>
              <a:cs typeface="Nixie One"/>
              <a:sym typeface="Nixie One"/>
            </a:endParaRPr>
          </a:p>
        </p:txBody>
      </p:sp>
      <p:sp>
        <p:nvSpPr>
          <p:cNvPr id="128" name="Google Shape;128;p4"/>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lvl1pPr lvl="0">
              <a:buNone/>
              <a:defRPr>
                <a:latin typeface="Nixie One"/>
                <a:ea typeface="Nixie One"/>
                <a:cs typeface="Nixie One"/>
                <a:sym typeface="Nixie One"/>
              </a:defRPr>
            </a:lvl1pPr>
            <a:lvl2pPr lvl="1">
              <a:buNone/>
              <a:defRPr>
                <a:latin typeface="Nixie One"/>
                <a:ea typeface="Nixie One"/>
                <a:cs typeface="Nixie One"/>
                <a:sym typeface="Nixie One"/>
              </a:defRPr>
            </a:lvl2pPr>
            <a:lvl3pPr lvl="2">
              <a:buNone/>
              <a:defRPr>
                <a:latin typeface="Nixie One"/>
                <a:ea typeface="Nixie One"/>
                <a:cs typeface="Nixie One"/>
                <a:sym typeface="Nixie One"/>
              </a:defRPr>
            </a:lvl3pPr>
            <a:lvl4pPr lvl="3">
              <a:buNone/>
              <a:defRPr>
                <a:latin typeface="Nixie One"/>
                <a:ea typeface="Nixie One"/>
                <a:cs typeface="Nixie One"/>
                <a:sym typeface="Nixie One"/>
              </a:defRPr>
            </a:lvl4pPr>
            <a:lvl5pPr lvl="4">
              <a:buNone/>
              <a:defRPr>
                <a:latin typeface="Nixie One"/>
                <a:ea typeface="Nixie One"/>
                <a:cs typeface="Nixie One"/>
                <a:sym typeface="Nixie One"/>
              </a:defRPr>
            </a:lvl5pPr>
            <a:lvl6pPr lvl="5">
              <a:buNone/>
              <a:defRPr>
                <a:latin typeface="Nixie One"/>
                <a:ea typeface="Nixie One"/>
                <a:cs typeface="Nixie One"/>
                <a:sym typeface="Nixie One"/>
              </a:defRPr>
            </a:lvl6pPr>
            <a:lvl7pPr lvl="6">
              <a:buNone/>
              <a:defRPr>
                <a:latin typeface="Nixie One"/>
                <a:ea typeface="Nixie One"/>
                <a:cs typeface="Nixie One"/>
                <a:sym typeface="Nixie One"/>
              </a:defRPr>
            </a:lvl7pPr>
            <a:lvl8pPr lvl="7">
              <a:buNone/>
              <a:defRPr>
                <a:latin typeface="Nixie One"/>
                <a:ea typeface="Nixie One"/>
                <a:cs typeface="Nixie One"/>
                <a:sym typeface="Nixie One"/>
              </a:defRPr>
            </a:lvl8pPr>
            <a:lvl9pPr lvl="8">
              <a:buNone/>
              <a:defRPr>
                <a:latin typeface="Nixie One"/>
                <a:ea typeface="Nixie One"/>
                <a:cs typeface="Nixie One"/>
                <a:sym typeface="Nixie 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129" name="Shape 129"/>
        <p:cNvGrpSpPr/>
        <p:nvPr/>
      </p:nvGrpSpPr>
      <p:grpSpPr>
        <a:xfrm>
          <a:off x="0" y="0"/>
          <a:ext cx="0" cy="0"/>
          <a:chOff x="0" y="0"/>
          <a:chExt cx="0" cy="0"/>
        </a:xfrm>
      </p:grpSpPr>
      <p:sp>
        <p:nvSpPr>
          <p:cNvPr id="130" name="Google Shape;130;p5"/>
          <p:cNvSpPr/>
          <p:nvPr/>
        </p:nvSpPr>
        <p:spPr>
          <a:xfrm flipH="1" rot="10800000">
            <a:off x="7663675" y="3684808"/>
            <a:ext cx="1034700" cy="8958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31" name="Google Shape;131;p5"/>
          <p:cNvSpPr/>
          <p:nvPr/>
        </p:nvSpPr>
        <p:spPr>
          <a:xfrm rot="5400000">
            <a:off x="499599" y="157100"/>
            <a:ext cx="1146000" cy="1323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32" name="Google Shape;132;p5"/>
          <p:cNvSpPr txBox="1"/>
          <p:nvPr>
            <p:ph type="title"/>
          </p:nvPr>
        </p:nvSpPr>
        <p:spPr>
          <a:xfrm>
            <a:off x="1732700" y="1735600"/>
            <a:ext cx="4944300" cy="6453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133" name="Google Shape;133;p5"/>
          <p:cNvSpPr txBox="1"/>
          <p:nvPr>
            <p:ph idx="1" type="body"/>
          </p:nvPr>
        </p:nvSpPr>
        <p:spPr>
          <a:xfrm>
            <a:off x="1732700" y="2255125"/>
            <a:ext cx="4944300" cy="1659900"/>
          </a:xfrm>
          <a:prstGeom prst="rect">
            <a:avLst/>
          </a:prstGeom>
        </p:spPr>
        <p:txBody>
          <a:bodyPr anchorCtr="0" anchor="t" bIns="91425" lIns="91425" spcFirstLastPara="1" rIns="91425" wrap="square" tIns="91425">
            <a:noAutofit/>
          </a:bodyPr>
          <a:lstStyle>
            <a:lvl1pPr indent="-317500" lvl="0" marL="457200">
              <a:spcBef>
                <a:spcPts val="600"/>
              </a:spcBef>
              <a:spcAft>
                <a:spcPts val="0"/>
              </a:spcAft>
              <a:buSzPts val="1400"/>
              <a:buFont typeface="Muli"/>
              <a:buChar char="◇"/>
              <a:defRPr>
                <a:latin typeface="Muli"/>
                <a:ea typeface="Muli"/>
                <a:cs typeface="Muli"/>
                <a:sym typeface="Muli"/>
              </a:defRPr>
            </a:lvl1pPr>
            <a:lvl2pPr indent="-317500" lvl="1" marL="914400">
              <a:spcBef>
                <a:spcPts val="0"/>
              </a:spcBef>
              <a:spcAft>
                <a:spcPts val="0"/>
              </a:spcAft>
              <a:buSzPts val="1400"/>
              <a:buFont typeface="Muli"/>
              <a:buChar char="￭"/>
              <a:defRPr>
                <a:latin typeface="Muli"/>
                <a:ea typeface="Muli"/>
                <a:cs typeface="Muli"/>
                <a:sym typeface="Muli"/>
              </a:defRPr>
            </a:lvl2pPr>
            <a:lvl3pPr indent="-317500" lvl="2" marL="1371600">
              <a:spcBef>
                <a:spcPts val="0"/>
              </a:spcBef>
              <a:spcAft>
                <a:spcPts val="0"/>
              </a:spcAft>
              <a:buSzPts val="1400"/>
              <a:buFont typeface="Muli"/>
              <a:buChar char="￮"/>
              <a:defRPr>
                <a:latin typeface="Muli"/>
                <a:ea typeface="Muli"/>
                <a:cs typeface="Muli"/>
                <a:sym typeface="Muli"/>
              </a:defRPr>
            </a:lvl3pPr>
            <a:lvl4pPr indent="-317500" lvl="3" marL="1828800">
              <a:spcBef>
                <a:spcPts val="0"/>
              </a:spcBef>
              <a:spcAft>
                <a:spcPts val="0"/>
              </a:spcAft>
              <a:buSzPts val="1400"/>
              <a:buFont typeface="Muli"/>
              <a:buChar char="●"/>
              <a:defRPr>
                <a:latin typeface="Muli"/>
                <a:ea typeface="Muli"/>
                <a:cs typeface="Muli"/>
                <a:sym typeface="Muli"/>
              </a:defRPr>
            </a:lvl4pPr>
            <a:lvl5pPr indent="-317500" lvl="4" marL="2286000">
              <a:spcBef>
                <a:spcPts val="0"/>
              </a:spcBef>
              <a:spcAft>
                <a:spcPts val="0"/>
              </a:spcAft>
              <a:buSzPts val="1400"/>
              <a:buFont typeface="Muli"/>
              <a:buChar char="○"/>
              <a:defRPr>
                <a:latin typeface="Muli"/>
                <a:ea typeface="Muli"/>
                <a:cs typeface="Muli"/>
                <a:sym typeface="Muli"/>
              </a:defRPr>
            </a:lvl5pPr>
            <a:lvl6pPr indent="-317500" lvl="5" marL="2743200">
              <a:spcBef>
                <a:spcPts val="0"/>
              </a:spcBef>
              <a:spcAft>
                <a:spcPts val="0"/>
              </a:spcAft>
              <a:buSzPts val="1400"/>
              <a:buFont typeface="Muli"/>
              <a:buChar char="■"/>
              <a:defRPr>
                <a:latin typeface="Muli"/>
                <a:ea typeface="Muli"/>
                <a:cs typeface="Muli"/>
                <a:sym typeface="Muli"/>
              </a:defRPr>
            </a:lvl6pPr>
            <a:lvl7pPr indent="-317500" lvl="6" marL="3200400">
              <a:spcBef>
                <a:spcPts val="0"/>
              </a:spcBef>
              <a:spcAft>
                <a:spcPts val="0"/>
              </a:spcAft>
              <a:buSzPts val="1400"/>
              <a:buFont typeface="Muli"/>
              <a:buChar char="●"/>
              <a:defRPr>
                <a:latin typeface="Muli"/>
                <a:ea typeface="Muli"/>
                <a:cs typeface="Muli"/>
                <a:sym typeface="Muli"/>
              </a:defRPr>
            </a:lvl7pPr>
            <a:lvl8pPr indent="-317500" lvl="7" marL="3657600">
              <a:spcBef>
                <a:spcPts val="0"/>
              </a:spcBef>
              <a:spcAft>
                <a:spcPts val="0"/>
              </a:spcAft>
              <a:buSzPts val="1400"/>
              <a:buFont typeface="Muli"/>
              <a:buChar char="○"/>
              <a:defRPr>
                <a:latin typeface="Muli"/>
                <a:ea typeface="Muli"/>
                <a:cs typeface="Muli"/>
                <a:sym typeface="Muli"/>
              </a:defRPr>
            </a:lvl8pPr>
            <a:lvl9pPr indent="-317500" lvl="8" marL="4114800">
              <a:spcBef>
                <a:spcPts val="0"/>
              </a:spcBef>
              <a:spcAft>
                <a:spcPts val="0"/>
              </a:spcAft>
              <a:buSzPts val="1400"/>
              <a:buFont typeface="Muli"/>
              <a:buChar char="■"/>
              <a:defRPr>
                <a:latin typeface="Muli"/>
                <a:ea typeface="Muli"/>
                <a:cs typeface="Muli"/>
                <a:sym typeface="Muli"/>
              </a:defRPr>
            </a:lvl9pPr>
          </a:lstStyle>
          <a:p/>
        </p:txBody>
      </p:sp>
      <p:sp>
        <p:nvSpPr>
          <p:cNvPr id="134" name="Google Shape;134;p5"/>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p:nvPr/>
        </p:nvSpPr>
        <p:spPr>
          <a:xfrm flipH="1" rot="10800000">
            <a:off x="8486774" y="42307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flipH="1" rot="10800000">
            <a:off x="8124824" y="4615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flipH="1" rot="10800000">
            <a:off x="7821348" y="2935400"/>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flipH="1" rot="10800000">
            <a:off x="8486775" y="351217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 name="Google Shape;142;p5"/>
          <p:cNvGrpSpPr/>
          <p:nvPr/>
        </p:nvGrpSpPr>
        <p:grpSpPr>
          <a:xfrm>
            <a:off x="1729784" y="61068"/>
            <a:ext cx="351204" cy="324661"/>
            <a:chOff x="5975075" y="2327500"/>
            <a:chExt cx="420100" cy="388350"/>
          </a:xfrm>
        </p:grpSpPr>
        <p:sp>
          <p:nvSpPr>
            <p:cNvPr id="143" name="Google Shape;143;p5"/>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5"/>
          <p:cNvSpPr/>
          <p:nvPr/>
        </p:nvSpPr>
        <p:spPr>
          <a:xfrm>
            <a:off x="203100" y="1270177"/>
            <a:ext cx="166061" cy="28770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5"/>
          <p:cNvSpPr/>
          <p:nvPr/>
        </p:nvSpPr>
        <p:spPr>
          <a:xfrm>
            <a:off x="8772688" y="4461808"/>
            <a:ext cx="248073" cy="2480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 name="Google Shape;147;p5"/>
          <p:cNvGrpSpPr/>
          <p:nvPr/>
        </p:nvGrpSpPr>
        <p:grpSpPr>
          <a:xfrm>
            <a:off x="7354067" y="3426715"/>
            <a:ext cx="455624" cy="437054"/>
            <a:chOff x="5241175" y="4959100"/>
            <a:chExt cx="539775" cy="517775"/>
          </a:xfrm>
        </p:grpSpPr>
        <p:sp>
          <p:nvSpPr>
            <p:cNvPr id="148" name="Google Shape;148;p5"/>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5"/>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5"/>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5"/>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5"/>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 name="Google Shape;154;p5"/>
          <p:cNvSpPr/>
          <p:nvPr/>
        </p:nvSpPr>
        <p:spPr>
          <a:xfrm>
            <a:off x="8081326" y="3153875"/>
            <a:ext cx="299952" cy="272838"/>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 name="Google Shape;155;p5"/>
          <p:cNvGrpSpPr/>
          <p:nvPr/>
        </p:nvGrpSpPr>
        <p:grpSpPr>
          <a:xfrm>
            <a:off x="904276" y="515192"/>
            <a:ext cx="382958" cy="607111"/>
            <a:chOff x="6718575" y="2318625"/>
            <a:chExt cx="256950" cy="407375"/>
          </a:xfrm>
        </p:grpSpPr>
        <p:sp>
          <p:nvSpPr>
            <p:cNvPr id="156" name="Google Shape;156;p5"/>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5"/>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5"/>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5"/>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5"/>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5"/>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5"/>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 name="Google Shape;164;p5"/>
          <p:cNvGrpSpPr/>
          <p:nvPr/>
        </p:nvGrpSpPr>
        <p:grpSpPr>
          <a:xfrm>
            <a:off x="335759" y="1840531"/>
            <a:ext cx="342882" cy="350068"/>
            <a:chOff x="3951850" y="2985350"/>
            <a:chExt cx="407950" cy="416500"/>
          </a:xfrm>
        </p:grpSpPr>
        <p:sp>
          <p:nvSpPr>
            <p:cNvPr id="165" name="Google Shape;165;p5"/>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5"/>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5"/>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5"/>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5"/>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170" name="Shape 170"/>
        <p:cNvGrpSpPr/>
        <p:nvPr/>
      </p:nvGrpSpPr>
      <p:grpSpPr>
        <a:xfrm>
          <a:off x="0" y="0"/>
          <a:ext cx="0" cy="0"/>
          <a:chOff x="0" y="0"/>
          <a:chExt cx="0" cy="0"/>
        </a:xfrm>
      </p:grpSpPr>
      <p:sp>
        <p:nvSpPr>
          <p:cNvPr id="171" name="Google Shape;171;p6"/>
          <p:cNvSpPr/>
          <p:nvPr/>
        </p:nvSpPr>
        <p:spPr>
          <a:xfrm flipH="1" rot="10800000">
            <a:off x="7663675" y="3684808"/>
            <a:ext cx="1034700" cy="8958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72" name="Google Shape;172;p6"/>
          <p:cNvSpPr/>
          <p:nvPr/>
        </p:nvSpPr>
        <p:spPr>
          <a:xfrm rot="5400000">
            <a:off x="499599" y="157100"/>
            <a:ext cx="1146000" cy="1323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73" name="Google Shape;173;p6"/>
          <p:cNvSpPr txBox="1"/>
          <p:nvPr>
            <p:ph type="title"/>
          </p:nvPr>
        </p:nvSpPr>
        <p:spPr>
          <a:xfrm>
            <a:off x="1732700" y="1735600"/>
            <a:ext cx="4944300" cy="6453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174" name="Google Shape;174;p6"/>
          <p:cNvSpPr txBox="1"/>
          <p:nvPr>
            <p:ph idx="1" type="body"/>
          </p:nvPr>
        </p:nvSpPr>
        <p:spPr>
          <a:xfrm>
            <a:off x="1734000" y="2414450"/>
            <a:ext cx="2667300" cy="2663700"/>
          </a:xfrm>
          <a:prstGeom prst="rect">
            <a:avLst/>
          </a:prstGeom>
        </p:spPr>
        <p:txBody>
          <a:bodyPr anchorCtr="0" anchor="t" bIns="91425" lIns="91425" spcFirstLastPara="1" rIns="91425" wrap="square" tIns="91425">
            <a:noAutofit/>
          </a:bodyPr>
          <a:lstStyle>
            <a:lvl1pPr indent="-317500" lvl="0" marL="457200">
              <a:spcBef>
                <a:spcPts val="60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5" name="Google Shape;175;p6"/>
          <p:cNvSpPr txBox="1"/>
          <p:nvPr>
            <p:ph idx="2" type="body"/>
          </p:nvPr>
        </p:nvSpPr>
        <p:spPr>
          <a:xfrm>
            <a:off x="4562088" y="2414450"/>
            <a:ext cx="2667300" cy="2663700"/>
          </a:xfrm>
          <a:prstGeom prst="rect">
            <a:avLst/>
          </a:prstGeom>
        </p:spPr>
        <p:txBody>
          <a:bodyPr anchorCtr="0" anchor="t" bIns="91425" lIns="91425" spcFirstLastPara="1" rIns="91425" wrap="square" tIns="91425">
            <a:noAutofit/>
          </a:bodyPr>
          <a:lstStyle>
            <a:lvl1pPr indent="-317500" lvl="0" marL="457200">
              <a:spcBef>
                <a:spcPts val="60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6" name="Google Shape;176;p6"/>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6"/>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6"/>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6"/>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 name="Google Shape;180;p6"/>
          <p:cNvGrpSpPr/>
          <p:nvPr/>
        </p:nvGrpSpPr>
        <p:grpSpPr>
          <a:xfrm>
            <a:off x="1729784" y="61068"/>
            <a:ext cx="351204" cy="324661"/>
            <a:chOff x="5975075" y="2327500"/>
            <a:chExt cx="420100" cy="388350"/>
          </a:xfrm>
        </p:grpSpPr>
        <p:sp>
          <p:nvSpPr>
            <p:cNvPr id="181" name="Google Shape;181;p6"/>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6"/>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 name="Google Shape;183;p6"/>
          <p:cNvSpPr/>
          <p:nvPr/>
        </p:nvSpPr>
        <p:spPr>
          <a:xfrm>
            <a:off x="203100" y="1270177"/>
            <a:ext cx="166061" cy="28770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 name="Google Shape;184;p6"/>
          <p:cNvGrpSpPr/>
          <p:nvPr/>
        </p:nvGrpSpPr>
        <p:grpSpPr>
          <a:xfrm>
            <a:off x="904276" y="515192"/>
            <a:ext cx="382958" cy="607111"/>
            <a:chOff x="6718575" y="2318625"/>
            <a:chExt cx="256950" cy="407375"/>
          </a:xfrm>
        </p:grpSpPr>
        <p:sp>
          <p:nvSpPr>
            <p:cNvPr id="185" name="Google Shape;185;p6"/>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6"/>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6"/>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6"/>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6"/>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6"/>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6"/>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6"/>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 name="Google Shape;193;p6"/>
          <p:cNvGrpSpPr/>
          <p:nvPr/>
        </p:nvGrpSpPr>
        <p:grpSpPr>
          <a:xfrm>
            <a:off x="335759" y="1840531"/>
            <a:ext cx="342882" cy="350068"/>
            <a:chOff x="3951850" y="2985350"/>
            <a:chExt cx="407950" cy="416500"/>
          </a:xfrm>
        </p:grpSpPr>
        <p:sp>
          <p:nvSpPr>
            <p:cNvPr id="194" name="Google Shape;194;p6"/>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6"/>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6"/>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6"/>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6"/>
          <p:cNvSpPr/>
          <p:nvPr/>
        </p:nvSpPr>
        <p:spPr>
          <a:xfrm flipH="1" rot="10800000">
            <a:off x="8486774" y="42307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6"/>
          <p:cNvSpPr/>
          <p:nvPr/>
        </p:nvSpPr>
        <p:spPr>
          <a:xfrm flipH="1" rot="10800000">
            <a:off x="8124824" y="4615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6"/>
          <p:cNvSpPr/>
          <p:nvPr/>
        </p:nvSpPr>
        <p:spPr>
          <a:xfrm flipH="1" rot="10800000">
            <a:off x="7821348" y="2935400"/>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6"/>
          <p:cNvSpPr/>
          <p:nvPr/>
        </p:nvSpPr>
        <p:spPr>
          <a:xfrm flipH="1" rot="10800000">
            <a:off x="8486775" y="351217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6"/>
          <p:cNvSpPr/>
          <p:nvPr/>
        </p:nvSpPr>
        <p:spPr>
          <a:xfrm>
            <a:off x="8772688" y="4461808"/>
            <a:ext cx="248073" cy="2480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 name="Google Shape;203;p6"/>
          <p:cNvGrpSpPr/>
          <p:nvPr/>
        </p:nvGrpSpPr>
        <p:grpSpPr>
          <a:xfrm>
            <a:off x="7354067" y="3426715"/>
            <a:ext cx="455624" cy="437054"/>
            <a:chOff x="5241175" y="4959100"/>
            <a:chExt cx="539775" cy="517775"/>
          </a:xfrm>
        </p:grpSpPr>
        <p:sp>
          <p:nvSpPr>
            <p:cNvPr id="204" name="Google Shape;204;p6"/>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6"/>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6"/>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6"/>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6"/>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6"/>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 name="Google Shape;210;p6"/>
          <p:cNvSpPr/>
          <p:nvPr/>
        </p:nvSpPr>
        <p:spPr>
          <a:xfrm>
            <a:off x="8081326" y="3153875"/>
            <a:ext cx="299952" cy="272838"/>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6"/>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212" name="Shape 212"/>
        <p:cNvGrpSpPr/>
        <p:nvPr/>
      </p:nvGrpSpPr>
      <p:grpSpPr>
        <a:xfrm>
          <a:off x="0" y="0"/>
          <a:ext cx="0" cy="0"/>
          <a:chOff x="0" y="0"/>
          <a:chExt cx="0" cy="0"/>
        </a:xfrm>
      </p:grpSpPr>
      <p:sp>
        <p:nvSpPr>
          <p:cNvPr id="213" name="Google Shape;213;p7"/>
          <p:cNvSpPr/>
          <p:nvPr/>
        </p:nvSpPr>
        <p:spPr>
          <a:xfrm rot="5400000">
            <a:off x="499599" y="157100"/>
            <a:ext cx="1146000" cy="1323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14" name="Google Shape;214;p7"/>
          <p:cNvSpPr txBox="1"/>
          <p:nvPr>
            <p:ph type="title"/>
          </p:nvPr>
        </p:nvSpPr>
        <p:spPr>
          <a:xfrm>
            <a:off x="1732700" y="1735600"/>
            <a:ext cx="4944300" cy="645300"/>
          </a:xfrm>
          <a:prstGeom prst="rect">
            <a:avLst/>
          </a:prstGeom>
        </p:spPr>
        <p:txBody>
          <a:bodyPr anchorCtr="0" anchor="b"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215" name="Google Shape;215;p7"/>
          <p:cNvSpPr txBox="1"/>
          <p:nvPr>
            <p:ph idx="1" type="body"/>
          </p:nvPr>
        </p:nvSpPr>
        <p:spPr>
          <a:xfrm>
            <a:off x="1732700" y="2380900"/>
            <a:ext cx="2176800" cy="25449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16" name="Google Shape;216;p7"/>
          <p:cNvSpPr txBox="1"/>
          <p:nvPr>
            <p:ph idx="2" type="body"/>
          </p:nvPr>
        </p:nvSpPr>
        <p:spPr>
          <a:xfrm>
            <a:off x="4020972" y="2380900"/>
            <a:ext cx="2176800" cy="25449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17" name="Google Shape;217;p7"/>
          <p:cNvSpPr txBox="1"/>
          <p:nvPr>
            <p:ph idx="3" type="body"/>
          </p:nvPr>
        </p:nvSpPr>
        <p:spPr>
          <a:xfrm>
            <a:off x="6309245" y="2380900"/>
            <a:ext cx="2176800" cy="25449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18" name="Google Shape;218;p7"/>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7"/>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7"/>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7"/>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 name="Google Shape;222;p7"/>
          <p:cNvGrpSpPr/>
          <p:nvPr/>
        </p:nvGrpSpPr>
        <p:grpSpPr>
          <a:xfrm>
            <a:off x="1729784" y="61068"/>
            <a:ext cx="351204" cy="324661"/>
            <a:chOff x="5975075" y="2327500"/>
            <a:chExt cx="420100" cy="388350"/>
          </a:xfrm>
        </p:grpSpPr>
        <p:sp>
          <p:nvSpPr>
            <p:cNvPr id="223" name="Google Shape;223;p7"/>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7"/>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 name="Google Shape;225;p7"/>
          <p:cNvSpPr/>
          <p:nvPr/>
        </p:nvSpPr>
        <p:spPr>
          <a:xfrm>
            <a:off x="203100" y="1270177"/>
            <a:ext cx="166061" cy="28770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 name="Google Shape;226;p7"/>
          <p:cNvGrpSpPr/>
          <p:nvPr/>
        </p:nvGrpSpPr>
        <p:grpSpPr>
          <a:xfrm>
            <a:off x="904276" y="515192"/>
            <a:ext cx="382958" cy="607111"/>
            <a:chOff x="6718575" y="2318625"/>
            <a:chExt cx="256950" cy="407375"/>
          </a:xfrm>
        </p:grpSpPr>
        <p:sp>
          <p:nvSpPr>
            <p:cNvPr id="227" name="Google Shape;227;p7"/>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7"/>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7"/>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7"/>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7"/>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7"/>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7"/>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7"/>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 name="Google Shape;235;p7"/>
          <p:cNvGrpSpPr/>
          <p:nvPr/>
        </p:nvGrpSpPr>
        <p:grpSpPr>
          <a:xfrm>
            <a:off x="335759" y="1840531"/>
            <a:ext cx="342882" cy="350068"/>
            <a:chOff x="3951850" y="2985350"/>
            <a:chExt cx="407950" cy="416500"/>
          </a:xfrm>
        </p:grpSpPr>
        <p:sp>
          <p:nvSpPr>
            <p:cNvPr id="236" name="Google Shape;236;p7"/>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7"/>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7"/>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7"/>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 name="Google Shape;240;p7"/>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1" name="Shape 241"/>
        <p:cNvGrpSpPr/>
        <p:nvPr/>
      </p:nvGrpSpPr>
      <p:grpSpPr>
        <a:xfrm>
          <a:off x="0" y="0"/>
          <a:ext cx="0" cy="0"/>
          <a:chOff x="0" y="0"/>
          <a:chExt cx="0" cy="0"/>
        </a:xfrm>
      </p:grpSpPr>
      <p:sp>
        <p:nvSpPr>
          <p:cNvPr id="242" name="Google Shape;242;p8"/>
          <p:cNvSpPr/>
          <p:nvPr/>
        </p:nvSpPr>
        <p:spPr>
          <a:xfrm flipH="1" rot="10800000">
            <a:off x="7663675" y="3684808"/>
            <a:ext cx="1034700" cy="8958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43" name="Google Shape;243;p8"/>
          <p:cNvSpPr/>
          <p:nvPr/>
        </p:nvSpPr>
        <p:spPr>
          <a:xfrm rot="5400000">
            <a:off x="499599" y="157100"/>
            <a:ext cx="1146000" cy="1323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44" name="Google Shape;244;p8"/>
          <p:cNvSpPr txBox="1"/>
          <p:nvPr>
            <p:ph type="title"/>
          </p:nvPr>
        </p:nvSpPr>
        <p:spPr>
          <a:xfrm>
            <a:off x="1732700" y="821200"/>
            <a:ext cx="4944300" cy="6453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245" name="Google Shape;245;p8"/>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8"/>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8"/>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8"/>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8"/>
          <p:cNvGrpSpPr/>
          <p:nvPr/>
        </p:nvGrpSpPr>
        <p:grpSpPr>
          <a:xfrm>
            <a:off x="1729784" y="61068"/>
            <a:ext cx="351204" cy="324661"/>
            <a:chOff x="5975075" y="2327500"/>
            <a:chExt cx="420100" cy="388350"/>
          </a:xfrm>
        </p:grpSpPr>
        <p:sp>
          <p:nvSpPr>
            <p:cNvPr id="250" name="Google Shape;250;p8"/>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8"/>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 name="Google Shape;252;p8"/>
          <p:cNvSpPr/>
          <p:nvPr/>
        </p:nvSpPr>
        <p:spPr>
          <a:xfrm>
            <a:off x="203100" y="1270177"/>
            <a:ext cx="166061" cy="28770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 name="Google Shape;253;p8"/>
          <p:cNvGrpSpPr/>
          <p:nvPr/>
        </p:nvGrpSpPr>
        <p:grpSpPr>
          <a:xfrm>
            <a:off x="904276" y="515192"/>
            <a:ext cx="382958" cy="607111"/>
            <a:chOff x="6718575" y="2318625"/>
            <a:chExt cx="256950" cy="407375"/>
          </a:xfrm>
        </p:grpSpPr>
        <p:sp>
          <p:nvSpPr>
            <p:cNvPr id="254" name="Google Shape;254;p8"/>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8"/>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8"/>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8"/>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8"/>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8"/>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8"/>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8"/>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 name="Google Shape;262;p8"/>
          <p:cNvGrpSpPr/>
          <p:nvPr/>
        </p:nvGrpSpPr>
        <p:grpSpPr>
          <a:xfrm>
            <a:off x="335759" y="1840531"/>
            <a:ext cx="342882" cy="350068"/>
            <a:chOff x="3951850" y="2985350"/>
            <a:chExt cx="407950" cy="416500"/>
          </a:xfrm>
        </p:grpSpPr>
        <p:sp>
          <p:nvSpPr>
            <p:cNvPr id="263" name="Google Shape;263;p8"/>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8"/>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8"/>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8"/>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 name="Google Shape;267;p8"/>
          <p:cNvSpPr/>
          <p:nvPr/>
        </p:nvSpPr>
        <p:spPr>
          <a:xfrm flipH="1" rot="10800000">
            <a:off x="8486774" y="42307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8"/>
          <p:cNvSpPr/>
          <p:nvPr/>
        </p:nvSpPr>
        <p:spPr>
          <a:xfrm flipH="1" rot="10800000">
            <a:off x="8124824" y="4615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8"/>
          <p:cNvSpPr/>
          <p:nvPr/>
        </p:nvSpPr>
        <p:spPr>
          <a:xfrm flipH="1" rot="10800000">
            <a:off x="7821348" y="2935400"/>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8"/>
          <p:cNvSpPr/>
          <p:nvPr/>
        </p:nvSpPr>
        <p:spPr>
          <a:xfrm flipH="1" rot="10800000">
            <a:off x="8486775" y="351217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8"/>
          <p:cNvSpPr/>
          <p:nvPr/>
        </p:nvSpPr>
        <p:spPr>
          <a:xfrm>
            <a:off x="8772688" y="4461808"/>
            <a:ext cx="248073" cy="2480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 name="Google Shape;272;p8"/>
          <p:cNvGrpSpPr/>
          <p:nvPr/>
        </p:nvGrpSpPr>
        <p:grpSpPr>
          <a:xfrm>
            <a:off x="7354067" y="3426715"/>
            <a:ext cx="455624" cy="437054"/>
            <a:chOff x="5241175" y="4959100"/>
            <a:chExt cx="539775" cy="517775"/>
          </a:xfrm>
        </p:grpSpPr>
        <p:sp>
          <p:nvSpPr>
            <p:cNvPr id="273" name="Google Shape;273;p8"/>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8"/>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8"/>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8"/>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8"/>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8"/>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8"/>
          <p:cNvSpPr/>
          <p:nvPr/>
        </p:nvSpPr>
        <p:spPr>
          <a:xfrm>
            <a:off x="8081326" y="3153875"/>
            <a:ext cx="299952" cy="272838"/>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8"/>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1" name="Shape 281"/>
        <p:cNvGrpSpPr/>
        <p:nvPr/>
      </p:nvGrpSpPr>
      <p:grpSpPr>
        <a:xfrm>
          <a:off x="0" y="0"/>
          <a:ext cx="0" cy="0"/>
          <a:chOff x="0" y="0"/>
          <a:chExt cx="0" cy="0"/>
        </a:xfrm>
      </p:grpSpPr>
      <p:sp>
        <p:nvSpPr>
          <p:cNvPr id="282" name="Google Shape;282;p9"/>
          <p:cNvSpPr/>
          <p:nvPr/>
        </p:nvSpPr>
        <p:spPr>
          <a:xfrm flipH="1" rot="10800000">
            <a:off x="7663675" y="3684808"/>
            <a:ext cx="1034700" cy="8958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83" name="Google Shape;283;p9"/>
          <p:cNvSpPr/>
          <p:nvPr/>
        </p:nvSpPr>
        <p:spPr>
          <a:xfrm rot="5400000">
            <a:off x="499599" y="157100"/>
            <a:ext cx="1146000" cy="1323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84" name="Google Shape;284;p9"/>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400"/>
              <a:buNone/>
              <a:defRPr/>
            </a:lvl1pPr>
          </a:lstStyle>
          <a:p/>
        </p:txBody>
      </p:sp>
      <p:sp>
        <p:nvSpPr>
          <p:cNvPr id="285" name="Google Shape;285;p9"/>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9"/>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9"/>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9"/>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 name="Google Shape;289;p9"/>
          <p:cNvGrpSpPr/>
          <p:nvPr/>
        </p:nvGrpSpPr>
        <p:grpSpPr>
          <a:xfrm>
            <a:off x="1729784" y="61068"/>
            <a:ext cx="351204" cy="324661"/>
            <a:chOff x="5975075" y="2327500"/>
            <a:chExt cx="420100" cy="388350"/>
          </a:xfrm>
        </p:grpSpPr>
        <p:sp>
          <p:nvSpPr>
            <p:cNvPr id="290" name="Google Shape;290;p9"/>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9"/>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9"/>
          <p:cNvSpPr/>
          <p:nvPr/>
        </p:nvSpPr>
        <p:spPr>
          <a:xfrm>
            <a:off x="203100" y="1270177"/>
            <a:ext cx="166061" cy="28770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9"/>
          <p:cNvGrpSpPr/>
          <p:nvPr/>
        </p:nvGrpSpPr>
        <p:grpSpPr>
          <a:xfrm>
            <a:off x="904276" y="515192"/>
            <a:ext cx="382958" cy="607111"/>
            <a:chOff x="6718575" y="2318625"/>
            <a:chExt cx="256950" cy="407375"/>
          </a:xfrm>
        </p:grpSpPr>
        <p:sp>
          <p:nvSpPr>
            <p:cNvPr id="294" name="Google Shape;294;p9"/>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9"/>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9"/>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9"/>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9"/>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9"/>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9"/>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9"/>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 name="Google Shape;302;p9"/>
          <p:cNvGrpSpPr/>
          <p:nvPr/>
        </p:nvGrpSpPr>
        <p:grpSpPr>
          <a:xfrm>
            <a:off x="335759" y="1840531"/>
            <a:ext cx="342882" cy="350068"/>
            <a:chOff x="3951850" y="2985350"/>
            <a:chExt cx="407950" cy="416500"/>
          </a:xfrm>
        </p:grpSpPr>
        <p:sp>
          <p:nvSpPr>
            <p:cNvPr id="303" name="Google Shape;303;p9"/>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9"/>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9"/>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9"/>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 name="Google Shape;307;p9"/>
          <p:cNvSpPr/>
          <p:nvPr/>
        </p:nvSpPr>
        <p:spPr>
          <a:xfrm flipH="1" rot="10800000">
            <a:off x="8486774" y="42307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9"/>
          <p:cNvSpPr/>
          <p:nvPr/>
        </p:nvSpPr>
        <p:spPr>
          <a:xfrm flipH="1" rot="10800000">
            <a:off x="8124824" y="4615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9"/>
          <p:cNvSpPr/>
          <p:nvPr/>
        </p:nvSpPr>
        <p:spPr>
          <a:xfrm flipH="1" rot="10800000">
            <a:off x="7821348" y="2935400"/>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9"/>
          <p:cNvSpPr/>
          <p:nvPr/>
        </p:nvSpPr>
        <p:spPr>
          <a:xfrm flipH="1" rot="10800000">
            <a:off x="8486775" y="351217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9"/>
          <p:cNvSpPr/>
          <p:nvPr/>
        </p:nvSpPr>
        <p:spPr>
          <a:xfrm>
            <a:off x="8772688" y="4461808"/>
            <a:ext cx="248073" cy="2480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 name="Google Shape;312;p9"/>
          <p:cNvGrpSpPr/>
          <p:nvPr/>
        </p:nvGrpSpPr>
        <p:grpSpPr>
          <a:xfrm>
            <a:off x="7354067" y="3426715"/>
            <a:ext cx="455624" cy="437054"/>
            <a:chOff x="5241175" y="4959100"/>
            <a:chExt cx="539775" cy="517775"/>
          </a:xfrm>
        </p:grpSpPr>
        <p:sp>
          <p:nvSpPr>
            <p:cNvPr id="313" name="Google Shape;313;p9"/>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9"/>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9"/>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9"/>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9"/>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9"/>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 name="Google Shape;319;p9"/>
          <p:cNvSpPr/>
          <p:nvPr/>
        </p:nvSpPr>
        <p:spPr>
          <a:xfrm>
            <a:off x="8081326" y="3153875"/>
            <a:ext cx="299952" cy="272838"/>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9"/>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1" name="Shape 321"/>
        <p:cNvGrpSpPr/>
        <p:nvPr/>
      </p:nvGrpSpPr>
      <p:grpSpPr>
        <a:xfrm>
          <a:off x="0" y="0"/>
          <a:ext cx="0" cy="0"/>
          <a:chOff x="0" y="0"/>
          <a:chExt cx="0" cy="0"/>
        </a:xfrm>
      </p:grpSpPr>
      <p:sp>
        <p:nvSpPr>
          <p:cNvPr id="322" name="Google Shape;322;p10"/>
          <p:cNvSpPr/>
          <p:nvPr/>
        </p:nvSpPr>
        <p:spPr>
          <a:xfrm flipH="1" rot="10800000">
            <a:off x="8218352" y="4121459"/>
            <a:ext cx="685200" cy="5934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23" name="Google Shape;323;p10"/>
          <p:cNvSpPr/>
          <p:nvPr/>
        </p:nvSpPr>
        <p:spPr>
          <a:xfrm rot="5400000">
            <a:off x="388487" y="105212"/>
            <a:ext cx="944100" cy="10902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24" name="Google Shape;324;p10"/>
          <p:cNvSpPr/>
          <p:nvPr/>
        </p:nvSpPr>
        <p:spPr>
          <a:xfrm flipH="1" rot="10800000">
            <a:off x="-123825" y="847791"/>
            <a:ext cx="674400" cy="5844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0"/>
          <p:cNvSpPr/>
          <p:nvPr/>
        </p:nvSpPr>
        <p:spPr>
          <a:xfrm flipH="1" rot="10800000">
            <a:off x="503116" y="1161450"/>
            <a:ext cx="352800" cy="3054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0"/>
          <p:cNvSpPr/>
          <p:nvPr/>
        </p:nvSpPr>
        <p:spPr>
          <a:xfrm flipH="1" rot="10800000">
            <a:off x="1208424" y="-131812"/>
            <a:ext cx="674400" cy="5844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0"/>
          <p:cNvSpPr/>
          <p:nvPr/>
        </p:nvSpPr>
        <p:spPr>
          <a:xfrm flipH="1" rot="10800000">
            <a:off x="247753" y="49693"/>
            <a:ext cx="295200" cy="2556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0"/>
          <p:cNvSpPr/>
          <p:nvPr/>
        </p:nvSpPr>
        <p:spPr>
          <a:xfrm flipH="1" rot="10800000">
            <a:off x="8763568" y="4485979"/>
            <a:ext cx="543000" cy="4704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0"/>
          <p:cNvSpPr/>
          <p:nvPr/>
        </p:nvSpPr>
        <p:spPr>
          <a:xfrm flipH="1" rot="10800000">
            <a:off x="8523810" y="4741100"/>
            <a:ext cx="284100" cy="2457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0"/>
          <p:cNvSpPr/>
          <p:nvPr/>
        </p:nvSpPr>
        <p:spPr>
          <a:xfrm flipH="1" rot="10800000">
            <a:off x="8322785" y="3628023"/>
            <a:ext cx="543000" cy="470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0"/>
          <p:cNvSpPr/>
          <p:nvPr/>
        </p:nvSpPr>
        <p:spPr>
          <a:xfrm flipH="1" rot="10800000">
            <a:off x="8763569" y="4009882"/>
            <a:ext cx="237600" cy="2058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0"/>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rgbClr val="0E293C"/>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732700" y="1735600"/>
            <a:ext cx="4944300" cy="645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1pPr>
            <a:lvl2pPr lvl="1">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2pPr>
            <a:lvl3pPr lvl="2">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3pPr>
            <a:lvl4pPr lvl="3">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4pPr>
            <a:lvl5pPr lvl="4">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5pPr>
            <a:lvl6pPr lvl="5">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6pPr>
            <a:lvl7pPr lvl="6">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7pPr>
            <a:lvl8pPr lvl="7">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8pPr>
            <a:lvl9pPr lvl="8">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9pPr>
          </a:lstStyle>
          <a:p/>
        </p:txBody>
      </p:sp>
      <p:sp>
        <p:nvSpPr>
          <p:cNvPr id="7" name="Google Shape;7;p1"/>
          <p:cNvSpPr txBox="1"/>
          <p:nvPr>
            <p:ph idx="1" type="body"/>
          </p:nvPr>
        </p:nvSpPr>
        <p:spPr>
          <a:xfrm>
            <a:off x="1732700" y="2255125"/>
            <a:ext cx="4944300" cy="1659900"/>
          </a:xfrm>
          <a:prstGeom prst="rect">
            <a:avLst/>
          </a:prstGeom>
          <a:noFill/>
          <a:ln>
            <a:noFill/>
          </a:ln>
        </p:spPr>
        <p:txBody>
          <a:bodyPr anchorCtr="0" anchor="t" bIns="91425" lIns="91425" spcFirstLastPara="1" rIns="91425" wrap="square" tIns="91425">
            <a:noAutofit/>
          </a:bodyPr>
          <a:lstStyle>
            <a:lvl1pPr indent="-317500" lvl="0" marL="457200">
              <a:spcBef>
                <a:spcPts val="600"/>
              </a:spcBef>
              <a:spcAft>
                <a:spcPts val="0"/>
              </a:spcAft>
              <a:buClr>
                <a:srgbClr val="19BBD5"/>
              </a:buClr>
              <a:buSzPts val="1400"/>
              <a:buFont typeface="Muli"/>
              <a:buChar char="◇"/>
              <a:defRPr>
                <a:solidFill>
                  <a:srgbClr val="C6DAEC"/>
                </a:solidFill>
                <a:latin typeface="Muli"/>
                <a:ea typeface="Muli"/>
                <a:cs typeface="Muli"/>
                <a:sym typeface="Muli"/>
              </a:defRPr>
            </a:lvl1pPr>
            <a:lvl2pPr indent="-317500" lvl="1" marL="914400">
              <a:spcBef>
                <a:spcPts val="0"/>
              </a:spcBef>
              <a:spcAft>
                <a:spcPts val="0"/>
              </a:spcAft>
              <a:buClr>
                <a:srgbClr val="19BBD5"/>
              </a:buClr>
              <a:buSzPts val="1400"/>
              <a:buFont typeface="Muli"/>
              <a:buChar char="￭"/>
              <a:defRPr>
                <a:solidFill>
                  <a:srgbClr val="C6DAEC"/>
                </a:solidFill>
                <a:latin typeface="Muli"/>
                <a:ea typeface="Muli"/>
                <a:cs typeface="Muli"/>
                <a:sym typeface="Muli"/>
              </a:defRPr>
            </a:lvl2pPr>
            <a:lvl3pPr indent="-317500" lvl="2" marL="1371600">
              <a:spcBef>
                <a:spcPts val="0"/>
              </a:spcBef>
              <a:spcAft>
                <a:spcPts val="0"/>
              </a:spcAft>
              <a:buClr>
                <a:srgbClr val="19BBD5"/>
              </a:buClr>
              <a:buSzPts val="1400"/>
              <a:buFont typeface="Muli"/>
              <a:buChar char="￮"/>
              <a:defRPr>
                <a:solidFill>
                  <a:srgbClr val="C6DAEC"/>
                </a:solidFill>
                <a:latin typeface="Muli"/>
                <a:ea typeface="Muli"/>
                <a:cs typeface="Muli"/>
                <a:sym typeface="Muli"/>
              </a:defRPr>
            </a:lvl3pPr>
            <a:lvl4pPr indent="-317500" lvl="3" marL="1828800">
              <a:spcBef>
                <a:spcPts val="0"/>
              </a:spcBef>
              <a:spcAft>
                <a:spcPts val="0"/>
              </a:spcAft>
              <a:buClr>
                <a:srgbClr val="19BBD5"/>
              </a:buClr>
              <a:buSzPts val="1400"/>
              <a:buFont typeface="Muli"/>
              <a:buChar char="●"/>
              <a:defRPr>
                <a:solidFill>
                  <a:srgbClr val="C6DAEC"/>
                </a:solidFill>
                <a:latin typeface="Muli"/>
                <a:ea typeface="Muli"/>
                <a:cs typeface="Muli"/>
                <a:sym typeface="Muli"/>
              </a:defRPr>
            </a:lvl4pPr>
            <a:lvl5pPr indent="-317500" lvl="4" marL="2286000">
              <a:spcBef>
                <a:spcPts val="0"/>
              </a:spcBef>
              <a:spcAft>
                <a:spcPts val="0"/>
              </a:spcAft>
              <a:buClr>
                <a:srgbClr val="19BBD5"/>
              </a:buClr>
              <a:buSzPts val="1400"/>
              <a:buFont typeface="Muli"/>
              <a:buChar char="○"/>
              <a:defRPr>
                <a:solidFill>
                  <a:srgbClr val="C6DAEC"/>
                </a:solidFill>
                <a:latin typeface="Muli"/>
                <a:ea typeface="Muli"/>
                <a:cs typeface="Muli"/>
                <a:sym typeface="Muli"/>
              </a:defRPr>
            </a:lvl5pPr>
            <a:lvl6pPr indent="-317500" lvl="5" marL="2743200">
              <a:spcBef>
                <a:spcPts val="0"/>
              </a:spcBef>
              <a:spcAft>
                <a:spcPts val="0"/>
              </a:spcAft>
              <a:buClr>
                <a:srgbClr val="C6DAEC"/>
              </a:buClr>
              <a:buSzPts val="1400"/>
              <a:buFont typeface="Muli"/>
              <a:buChar char="■"/>
              <a:defRPr>
                <a:solidFill>
                  <a:srgbClr val="C6DAEC"/>
                </a:solidFill>
                <a:latin typeface="Muli"/>
                <a:ea typeface="Muli"/>
                <a:cs typeface="Muli"/>
                <a:sym typeface="Muli"/>
              </a:defRPr>
            </a:lvl6pPr>
            <a:lvl7pPr indent="-317500" lvl="6" marL="3200400">
              <a:spcBef>
                <a:spcPts val="0"/>
              </a:spcBef>
              <a:spcAft>
                <a:spcPts val="0"/>
              </a:spcAft>
              <a:buClr>
                <a:srgbClr val="C6DAEC"/>
              </a:buClr>
              <a:buSzPts val="1400"/>
              <a:buFont typeface="Muli"/>
              <a:buChar char="●"/>
              <a:defRPr>
                <a:solidFill>
                  <a:srgbClr val="C6DAEC"/>
                </a:solidFill>
                <a:latin typeface="Muli"/>
                <a:ea typeface="Muli"/>
                <a:cs typeface="Muli"/>
                <a:sym typeface="Muli"/>
              </a:defRPr>
            </a:lvl7pPr>
            <a:lvl8pPr indent="-317500" lvl="7" marL="3657600">
              <a:spcBef>
                <a:spcPts val="0"/>
              </a:spcBef>
              <a:spcAft>
                <a:spcPts val="0"/>
              </a:spcAft>
              <a:buClr>
                <a:srgbClr val="C6DAEC"/>
              </a:buClr>
              <a:buSzPts val="1400"/>
              <a:buFont typeface="Muli"/>
              <a:buChar char="○"/>
              <a:defRPr>
                <a:solidFill>
                  <a:srgbClr val="C6DAEC"/>
                </a:solidFill>
                <a:latin typeface="Muli"/>
                <a:ea typeface="Muli"/>
                <a:cs typeface="Muli"/>
                <a:sym typeface="Muli"/>
              </a:defRPr>
            </a:lvl8pPr>
            <a:lvl9pPr indent="-317500" lvl="8" marL="4114800">
              <a:spcBef>
                <a:spcPts val="0"/>
              </a:spcBef>
              <a:spcAft>
                <a:spcPts val="0"/>
              </a:spcAft>
              <a:buClr>
                <a:srgbClr val="C6DAEC"/>
              </a:buClr>
              <a:buSzPts val="1400"/>
              <a:buFont typeface="Muli"/>
              <a:buChar char="■"/>
              <a:defRPr>
                <a:solidFill>
                  <a:srgbClr val="C6DAEC"/>
                </a:solidFill>
                <a:latin typeface="Muli"/>
                <a:ea typeface="Muli"/>
                <a:cs typeface="Muli"/>
                <a:sym typeface="Muli"/>
              </a:defRPr>
            </a:lvl9pPr>
          </a:lstStyle>
          <a:p/>
        </p:txBody>
      </p:sp>
      <p:sp>
        <p:nvSpPr>
          <p:cNvPr id="8" name="Google Shape;8;p1"/>
          <p:cNvSpPr txBox="1"/>
          <p:nvPr>
            <p:ph idx="12" type="sldNum"/>
          </p:nvPr>
        </p:nvSpPr>
        <p:spPr>
          <a:xfrm>
            <a:off x="13557" y="4785525"/>
            <a:ext cx="548700" cy="357900"/>
          </a:xfrm>
          <a:prstGeom prst="rect">
            <a:avLst/>
          </a:prstGeom>
          <a:noFill/>
          <a:ln>
            <a:noFill/>
          </a:ln>
        </p:spPr>
        <p:txBody>
          <a:bodyPr anchorCtr="0" anchor="t" bIns="91425" lIns="91425" spcFirstLastPara="1" rIns="91425" wrap="square" tIns="91425">
            <a:noAutofit/>
          </a:bodyPr>
          <a:lstStyle>
            <a:lvl1pPr lvl="0">
              <a:buNone/>
              <a:defRPr sz="1200">
                <a:solidFill>
                  <a:srgbClr val="19BBD5"/>
                </a:solidFill>
                <a:latin typeface="Nixie One"/>
                <a:ea typeface="Nixie One"/>
                <a:cs typeface="Nixie One"/>
                <a:sym typeface="Nixie One"/>
              </a:defRPr>
            </a:lvl1pPr>
            <a:lvl2pPr lvl="1">
              <a:buNone/>
              <a:defRPr sz="1200">
                <a:solidFill>
                  <a:srgbClr val="19BBD5"/>
                </a:solidFill>
                <a:latin typeface="Nixie One"/>
                <a:ea typeface="Nixie One"/>
                <a:cs typeface="Nixie One"/>
                <a:sym typeface="Nixie One"/>
              </a:defRPr>
            </a:lvl2pPr>
            <a:lvl3pPr lvl="2">
              <a:buNone/>
              <a:defRPr sz="1200">
                <a:solidFill>
                  <a:srgbClr val="19BBD5"/>
                </a:solidFill>
                <a:latin typeface="Nixie One"/>
                <a:ea typeface="Nixie One"/>
                <a:cs typeface="Nixie One"/>
                <a:sym typeface="Nixie One"/>
              </a:defRPr>
            </a:lvl3pPr>
            <a:lvl4pPr lvl="3">
              <a:buNone/>
              <a:defRPr sz="1200">
                <a:solidFill>
                  <a:srgbClr val="19BBD5"/>
                </a:solidFill>
                <a:latin typeface="Nixie One"/>
                <a:ea typeface="Nixie One"/>
                <a:cs typeface="Nixie One"/>
                <a:sym typeface="Nixie One"/>
              </a:defRPr>
            </a:lvl4pPr>
            <a:lvl5pPr lvl="4">
              <a:buNone/>
              <a:defRPr sz="1200">
                <a:solidFill>
                  <a:srgbClr val="19BBD5"/>
                </a:solidFill>
                <a:latin typeface="Nixie One"/>
                <a:ea typeface="Nixie One"/>
                <a:cs typeface="Nixie One"/>
                <a:sym typeface="Nixie One"/>
              </a:defRPr>
            </a:lvl5pPr>
            <a:lvl6pPr lvl="5">
              <a:buNone/>
              <a:defRPr sz="1200">
                <a:solidFill>
                  <a:srgbClr val="19BBD5"/>
                </a:solidFill>
                <a:latin typeface="Nixie One"/>
                <a:ea typeface="Nixie One"/>
                <a:cs typeface="Nixie One"/>
                <a:sym typeface="Nixie One"/>
              </a:defRPr>
            </a:lvl6pPr>
            <a:lvl7pPr lvl="6">
              <a:buNone/>
              <a:defRPr sz="1200">
                <a:solidFill>
                  <a:srgbClr val="19BBD5"/>
                </a:solidFill>
                <a:latin typeface="Nixie One"/>
                <a:ea typeface="Nixie One"/>
                <a:cs typeface="Nixie One"/>
                <a:sym typeface="Nixie One"/>
              </a:defRPr>
            </a:lvl7pPr>
            <a:lvl8pPr lvl="7">
              <a:buNone/>
              <a:defRPr sz="1200">
                <a:solidFill>
                  <a:srgbClr val="19BBD5"/>
                </a:solidFill>
                <a:latin typeface="Nixie One"/>
                <a:ea typeface="Nixie One"/>
                <a:cs typeface="Nixie One"/>
                <a:sym typeface="Nixie One"/>
              </a:defRPr>
            </a:lvl8pPr>
            <a:lvl9pPr lvl="8">
              <a:buNone/>
              <a:defRPr sz="1200">
                <a:solidFill>
                  <a:srgbClr val="19BBD5"/>
                </a:solidFill>
                <a:latin typeface="Nixie One"/>
                <a:ea typeface="Nixie One"/>
                <a:cs typeface="Nixie One"/>
                <a:sym typeface="Nixie One"/>
              </a:defRPr>
            </a:lvl9pPr>
          </a:lstStyle>
          <a:p>
            <a:pPr indent="0" lvl="0" marL="0" rtl="0" algn="l">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hyperlink" Target="https://dx.doi.org/10.18271/ria.2020.540"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3.jp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11"/>
          <p:cNvSpPr/>
          <p:nvPr/>
        </p:nvSpPr>
        <p:spPr>
          <a:xfrm>
            <a:off x="3256575" y="3758100"/>
            <a:ext cx="713400" cy="642900"/>
          </a:xfrm>
          <a:prstGeom prst="hexagon">
            <a:avLst>
              <a:gd fmla="val 25000" name="adj"/>
              <a:gd fmla="val 115470" name="vf"/>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1"/>
          <p:cNvSpPr txBox="1"/>
          <p:nvPr>
            <p:ph type="ctrTitle"/>
          </p:nvPr>
        </p:nvSpPr>
        <p:spPr>
          <a:xfrm>
            <a:off x="257250" y="1991850"/>
            <a:ext cx="8629500" cy="11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
            </a:r>
            <a:r>
              <a:rPr lang="en"/>
              <a:t>olución para resolver un problema medioambiental</a:t>
            </a:r>
            <a:endParaRPr/>
          </a:p>
        </p:txBody>
      </p:sp>
      <p:sp>
        <p:nvSpPr>
          <p:cNvPr id="339" name="Google Shape;339;p11"/>
          <p:cNvSpPr txBox="1"/>
          <p:nvPr/>
        </p:nvSpPr>
        <p:spPr>
          <a:xfrm>
            <a:off x="6144000" y="3758100"/>
            <a:ext cx="3000000" cy="13854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300">
                <a:solidFill>
                  <a:srgbClr val="9E9E9E"/>
                </a:solidFill>
                <a:latin typeface="Nixie One"/>
                <a:ea typeface="Nixie One"/>
                <a:cs typeface="Nixie One"/>
                <a:sym typeface="Nixie One"/>
              </a:rPr>
              <a:t>A01177358 - Angel Luna</a:t>
            </a:r>
            <a:endParaRPr sz="1300">
              <a:solidFill>
                <a:srgbClr val="9E9E9E"/>
              </a:solidFill>
              <a:latin typeface="Nixie One"/>
              <a:ea typeface="Nixie One"/>
              <a:cs typeface="Nixie One"/>
              <a:sym typeface="Nixie One"/>
            </a:endParaRPr>
          </a:p>
          <a:p>
            <a:pPr indent="0" lvl="0" marL="0" rtl="0" algn="r">
              <a:spcBef>
                <a:spcPts val="0"/>
              </a:spcBef>
              <a:spcAft>
                <a:spcPts val="0"/>
              </a:spcAft>
              <a:buNone/>
            </a:pPr>
            <a:r>
              <a:rPr lang="en" sz="1300">
                <a:solidFill>
                  <a:srgbClr val="9E9E9E"/>
                </a:solidFill>
                <a:latin typeface="Nixie One"/>
                <a:ea typeface="Nixie One"/>
                <a:cs typeface="Nixie One"/>
                <a:sym typeface="Nixie One"/>
              </a:rPr>
              <a:t>A01283503 - César Viera</a:t>
            </a:r>
            <a:endParaRPr sz="1300">
              <a:solidFill>
                <a:srgbClr val="9E9E9E"/>
              </a:solidFill>
              <a:latin typeface="Nixie One"/>
              <a:ea typeface="Nixie One"/>
              <a:cs typeface="Nixie One"/>
              <a:sym typeface="Nixie One"/>
            </a:endParaRPr>
          </a:p>
          <a:p>
            <a:pPr indent="0" lvl="0" marL="0" rtl="0" algn="r">
              <a:spcBef>
                <a:spcPts val="0"/>
              </a:spcBef>
              <a:spcAft>
                <a:spcPts val="0"/>
              </a:spcAft>
              <a:buNone/>
            </a:pPr>
            <a:r>
              <a:rPr lang="en" sz="1300">
                <a:solidFill>
                  <a:srgbClr val="9E9E9E"/>
                </a:solidFill>
                <a:latin typeface="Nixie One"/>
                <a:ea typeface="Nixie One"/>
                <a:cs typeface="Nixie One"/>
                <a:sym typeface="Nixie One"/>
              </a:rPr>
              <a:t>A01251430 - Pedro Carrasco</a:t>
            </a:r>
            <a:endParaRPr sz="1300">
              <a:solidFill>
                <a:srgbClr val="9E9E9E"/>
              </a:solidFill>
              <a:latin typeface="Nixie One"/>
              <a:ea typeface="Nixie One"/>
              <a:cs typeface="Nixie One"/>
              <a:sym typeface="Nixie One"/>
            </a:endParaRPr>
          </a:p>
          <a:p>
            <a:pPr indent="0" lvl="0" marL="0" rtl="0" algn="r">
              <a:spcBef>
                <a:spcPts val="0"/>
              </a:spcBef>
              <a:spcAft>
                <a:spcPts val="0"/>
              </a:spcAft>
              <a:buNone/>
            </a:pPr>
            <a:r>
              <a:rPr lang="en" sz="1300">
                <a:solidFill>
                  <a:srgbClr val="9E9E9E"/>
                </a:solidFill>
                <a:latin typeface="Nixie One"/>
                <a:ea typeface="Nixie One"/>
                <a:cs typeface="Nixie One"/>
                <a:sym typeface="Nixie One"/>
              </a:rPr>
              <a:t>A01232534- Paulina Lechuga</a:t>
            </a:r>
            <a:endParaRPr sz="1300">
              <a:solidFill>
                <a:srgbClr val="9E9E9E"/>
              </a:solidFill>
              <a:latin typeface="Nixie One"/>
              <a:ea typeface="Nixie One"/>
              <a:cs typeface="Nixie One"/>
              <a:sym typeface="Nixie One"/>
            </a:endParaRPr>
          </a:p>
          <a:p>
            <a:pPr indent="0" lvl="0" marL="0" rtl="0" algn="r">
              <a:spcBef>
                <a:spcPts val="0"/>
              </a:spcBef>
              <a:spcAft>
                <a:spcPts val="0"/>
              </a:spcAft>
              <a:buNone/>
            </a:pPr>
            <a:r>
              <a:rPr lang="en" sz="1300">
                <a:solidFill>
                  <a:srgbClr val="9E9E9E"/>
                </a:solidFill>
                <a:latin typeface="Nixie One"/>
                <a:ea typeface="Nixie One"/>
                <a:cs typeface="Nixie One"/>
                <a:sym typeface="Nixie One"/>
              </a:rPr>
              <a:t>A00827038 - Fernando Doddoli</a:t>
            </a:r>
            <a:endParaRPr sz="1300">
              <a:solidFill>
                <a:srgbClr val="9E9E9E"/>
              </a:solidFill>
              <a:latin typeface="Nixie One"/>
              <a:ea typeface="Nixie One"/>
              <a:cs typeface="Nixie One"/>
              <a:sym typeface="Nixie One"/>
            </a:endParaRPr>
          </a:p>
          <a:p>
            <a:pPr indent="0" lvl="0" marL="0" rtl="0" algn="r">
              <a:spcBef>
                <a:spcPts val="0"/>
              </a:spcBef>
              <a:spcAft>
                <a:spcPts val="0"/>
              </a:spcAft>
              <a:buNone/>
            </a:pPr>
            <a:r>
              <a:rPr lang="en" sz="1300">
                <a:solidFill>
                  <a:srgbClr val="9E9E9E"/>
                </a:solidFill>
                <a:latin typeface="Nixie One"/>
                <a:ea typeface="Nixie One"/>
                <a:cs typeface="Nixie One"/>
                <a:sym typeface="Nixie One"/>
              </a:rPr>
              <a:t>A00827055 - Mauricio Zambrano </a:t>
            </a:r>
            <a:endParaRPr sz="1300">
              <a:solidFill>
                <a:srgbClr val="9E9E9E"/>
              </a:solidFill>
              <a:latin typeface="Nixie One"/>
              <a:ea typeface="Nixie One"/>
              <a:cs typeface="Nixie One"/>
              <a:sym typeface="Nixie One"/>
            </a:endParaRPr>
          </a:p>
        </p:txBody>
      </p:sp>
      <p:sp>
        <p:nvSpPr>
          <p:cNvPr id="340" name="Google Shape;340;p11"/>
          <p:cNvSpPr/>
          <p:nvPr/>
        </p:nvSpPr>
        <p:spPr>
          <a:xfrm>
            <a:off x="3023800" y="-40200"/>
            <a:ext cx="713400" cy="642900"/>
          </a:xfrm>
          <a:prstGeom prst="hexagon">
            <a:avLst>
              <a:gd fmla="val 25000" name="adj"/>
              <a:gd fmla="val 115470" name="vf"/>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1"/>
          <p:cNvSpPr/>
          <p:nvPr/>
        </p:nvSpPr>
        <p:spPr>
          <a:xfrm>
            <a:off x="5386300" y="946000"/>
            <a:ext cx="713400" cy="642900"/>
          </a:xfrm>
          <a:prstGeom prst="hexagon">
            <a:avLst>
              <a:gd fmla="val 25000" name="adj"/>
              <a:gd fmla="val 115470" name="vf"/>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 name="Google Shape;342;p11"/>
          <p:cNvGrpSpPr/>
          <p:nvPr/>
        </p:nvGrpSpPr>
        <p:grpSpPr>
          <a:xfrm>
            <a:off x="3198340" y="130587"/>
            <a:ext cx="364309" cy="411832"/>
            <a:chOff x="2624850" y="4296000"/>
            <a:chExt cx="380400" cy="495825"/>
          </a:xfrm>
        </p:grpSpPr>
        <p:sp>
          <p:nvSpPr>
            <p:cNvPr id="343" name="Google Shape;343;p11"/>
            <p:cNvSpPr/>
            <p:nvPr/>
          </p:nvSpPr>
          <p:spPr>
            <a:xfrm>
              <a:off x="2845875" y="4296000"/>
              <a:ext cx="126425" cy="125800"/>
            </a:xfrm>
            <a:custGeom>
              <a:rect b="b" l="l" r="r" t="t"/>
              <a:pathLst>
                <a:path extrusionOk="0" h="5032" w="5057">
                  <a:moveTo>
                    <a:pt x="4812" y="1"/>
                  </a:moveTo>
                  <a:lnTo>
                    <a:pt x="4372" y="74"/>
                  </a:lnTo>
                  <a:lnTo>
                    <a:pt x="3762" y="196"/>
                  </a:lnTo>
                  <a:lnTo>
                    <a:pt x="3053" y="392"/>
                  </a:lnTo>
                  <a:lnTo>
                    <a:pt x="2321" y="636"/>
                  </a:lnTo>
                  <a:lnTo>
                    <a:pt x="1612" y="929"/>
                  </a:lnTo>
                  <a:lnTo>
                    <a:pt x="1295" y="1075"/>
                  </a:lnTo>
                  <a:lnTo>
                    <a:pt x="1026" y="1222"/>
                  </a:lnTo>
                  <a:lnTo>
                    <a:pt x="782" y="1368"/>
                  </a:lnTo>
                  <a:lnTo>
                    <a:pt x="611" y="1515"/>
                  </a:lnTo>
                  <a:lnTo>
                    <a:pt x="489" y="1662"/>
                  </a:lnTo>
                  <a:lnTo>
                    <a:pt x="367" y="1808"/>
                  </a:lnTo>
                  <a:lnTo>
                    <a:pt x="269" y="1979"/>
                  </a:lnTo>
                  <a:lnTo>
                    <a:pt x="172" y="2150"/>
                  </a:lnTo>
                  <a:lnTo>
                    <a:pt x="123" y="2321"/>
                  </a:lnTo>
                  <a:lnTo>
                    <a:pt x="74" y="2492"/>
                  </a:lnTo>
                  <a:lnTo>
                    <a:pt x="25" y="2687"/>
                  </a:lnTo>
                  <a:lnTo>
                    <a:pt x="1" y="2858"/>
                  </a:lnTo>
                  <a:lnTo>
                    <a:pt x="1" y="3054"/>
                  </a:lnTo>
                  <a:lnTo>
                    <a:pt x="25" y="3225"/>
                  </a:lnTo>
                  <a:lnTo>
                    <a:pt x="49" y="3420"/>
                  </a:lnTo>
                  <a:lnTo>
                    <a:pt x="98" y="3591"/>
                  </a:lnTo>
                  <a:lnTo>
                    <a:pt x="172" y="3762"/>
                  </a:lnTo>
                  <a:lnTo>
                    <a:pt x="245" y="3933"/>
                  </a:lnTo>
                  <a:lnTo>
                    <a:pt x="342" y="4104"/>
                  </a:lnTo>
                  <a:lnTo>
                    <a:pt x="440" y="4250"/>
                  </a:lnTo>
                  <a:lnTo>
                    <a:pt x="2638" y="2052"/>
                  </a:lnTo>
                  <a:lnTo>
                    <a:pt x="2736" y="2003"/>
                  </a:lnTo>
                  <a:lnTo>
                    <a:pt x="2809" y="1979"/>
                  </a:lnTo>
                  <a:lnTo>
                    <a:pt x="2907" y="2003"/>
                  </a:lnTo>
                  <a:lnTo>
                    <a:pt x="2980" y="2052"/>
                  </a:lnTo>
                  <a:lnTo>
                    <a:pt x="3029" y="2126"/>
                  </a:lnTo>
                  <a:lnTo>
                    <a:pt x="3053" y="2223"/>
                  </a:lnTo>
                  <a:lnTo>
                    <a:pt x="3029" y="2321"/>
                  </a:lnTo>
                  <a:lnTo>
                    <a:pt x="2980" y="2394"/>
                  </a:lnTo>
                  <a:lnTo>
                    <a:pt x="782" y="4592"/>
                  </a:lnTo>
                  <a:lnTo>
                    <a:pt x="953" y="4690"/>
                  </a:lnTo>
                  <a:lnTo>
                    <a:pt x="1100" y="4788"/>
                  </a:lnTo>
                  <a:lnTo>
                    <a:pt x="1271" y="4885"/>
                  </a:lnTo>
                  <a:lnTo>
                    <a:pt x="1466" y="4934"/>
                  </a:lnTo>
                  <a:lnTo>
                    <a:pt x="1637" y="4983"/>
                  </a:lnTo>
                  <a:lnTo>
                    <a:pt x="1808" y="5008"/>
                  </a:lnTo>
                  <a:lnTo>
                    <a:pt x="2003" y="5032"/>
                  </a:lnTo>
                  <a:lnTo>
                    <a:pt x="2174" y="5032"/>
                  </a:lnTo>
                  <a:lnTo>
                    <a:pt x="2370" y="5008"/>
                  </a:lnTo>
                  <a:lnTo>
                    <a:pt x="2541" y="4983"/>
                  </a:lnTo>
                  <a:lnTo>
                    <a:pt x="2712" y="4934"/>
                  </a:lnTo>
                  <a:lnTo>
                    <a:pt x="2907" y="4861"/>
                  </a:lnTo>
                  <a:lnTo>
                    <a:pt x="3053" y="4788"/>
                  </a:lnTo>
                  <a:lnTo>
                    <a:pt x="3224" y="4690"/>
                  </a:lnTo>
                  <a:lnTo>
                    <a:pt x="3371" y="4568"/>
                  </a:lnTo>
                  <a:lnTo>
                    <a:pt x="3517" y="4421"/>
                  </a:lnTo>
                  <a:lnTo>
                    <a:pt x="3664" y="4250"/>
                  </a:lnTo>
                  <a:lnTo>
                    <a:pt x="3835" y="4006"/>
                  </a:lnTo>
                  <a:lnTo>
                    <a:pt x="3981" y="3738"/>
                  </a:lnTo>
                  <a:lnTo>
                    <a:pt x="4128" y="3420"/>
                  </a:lnTo>
                  <a:lnTo>
                    <a:pt x="4397" y="2736"/>
                  </a:lnTo>
                  <a:lnTo>
                    <a:pt x="4641" y="1979"/>
                  </a:lnTo>
                  <a:lnTo>
                    <a:pt x="4836" y="1271"/>
                  </a:lnTo>
                  <a:lnTo>
                    <a:pt x="4983" y="660"/>
                  </a:lnTo>
                  <a:lnTo>
                    <a:pt x="5032" y="221"/>
                  </a:lnTo>
                  <a:lnTo>
                    <a:pt x="5056" y="98"/>
                  </a:lnTo>
                  <a:lnTo>
                    <a:pt x="5032" y="25"/>
                  </a:lnTo>
                  <a:lnTo>
                    <a:pt x="495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1"/>
            <p:cNvSpPr/>
            <p:nvPr/>
          </p:nvSpPr>
          <p:spPr>
            <a:xfrm>
              <a:off x="2635850" y="4316150"/>
              <a:ext cx="369400" cy="475675"/>
            </a:xfrm>
            <a:custGeom>
              <a:rect b="b" l="l" r="r" t="t"/>
              <a:pathLst>
                <a:path extrusionOk="0" h="19027" w="14776">
                  <a:moveTo>
                    <a:pt x="7400" y="1"/>
                  </a:moveTo>
                  <a:lnTo>
                    <a:pt x="7254" y="25"/>
                  </a:lnTo>
                  <a:lnTo>
                    <a:pt x="7132" y="50"/>
                  </a:lnTo>
                  <a:lnTo>
                    <a:pt x="7034" y="123"/>
                  </a:lnTo>
                  <a:lnTo>
                    <a:pt x="6936" y="196"/>
                  </a:lnTo>
                  <a:lnTo>
                    <a:pt x="6863" y="294"/>
                  </a:lnTo>
                  <a:lnTo>
                    <a:pt x="6790" y="392"/>
                  </a:lnTo>
                  <a:lnTo>
                    <a:pt x="6765" y="514"/>
                  </a:lnTo>
                  <a:lnTo>
                    <a:pt x="6741" y="636"/>
                  </a:lnTo>
                  <a:lnTo>
                    <a:pt x="6741" y="4226"/>
                  </a:lnTo>
                  <a:lnTo>
                    <a:pt x="6887" y="4592"/>
                  </a:lnTo>
                  <a:lnTo>
                    <a:pt x="7009" y="4959"/>
                  </a:lnTo>
                  <a:lnTo>
                    <a:pt x="7058" y="5325"/>
                  </a:lnTo>
                  <a:lnTo>
                    <a:pt x="7083" y="5716"/>
                  </a:lnTo>
                  <a:lnTo>
                    <a:pt x="7058" y="6107"/>
                  </a:lnTo>
                  <a:lnTo>
                    <a:pt x="7009" y="6473"/>
                  </a:lnTo>
                  <a:lnTo>
                    <a:pt x="6887" y="6864"/>
                  </a:lnTo>
                  <a:lnTo>
                    <a:pt x="6741" y="7230"/>
                  </a:lnTo>
                  <a:lnTo>
                    <a:pt x="6741" y="13629"/>
                  </a:lnTo>
                  <a:lnTo>
                    <a:pt x="6203" y="13678"/>
                  </a:lnTo>
                  <a:lnTo>
                    <a:pt x="5666" y="13775"/>
                  </a:lnTo>
                  <a:lnTo>
                    <a:pt x="5153" y="13897"/>
                  </a:lnTo>
                  <a:lnTo>
                    <a:pt x="4640" y="14044"/>
                  </a:lnTo>
                  <a:lnTo>
                    <a:pt x="4152" y="14239"/>
                  </a:lnTo>
                  <a:lnTo>
                    <a:pt x="3688" y="14459"/>
                  </a:lnTo>
                  <a:lnTo>
                    <a:pt x="3224" y="14703"/>
                  </a:lnTo>
                  <a:lnTo>
                    <a:pt x="2784" y="14972"/>
                  </a:lnTo>
                  <a:lnTo>
                    <a:pt x="2369" y="15265"/>
                  </a:lnTo>
                  <a:lnTo>
                    <a:pt x="1954" y="15583"/>
                  </a:lnTo>
                  <a:lnTo>
                    <a:pt x="1588" y="15925"/>
                  </a:lnTo>
                  <a:lnTo>
                    <a:pt x="1221" y="16291"/>
                  </a:lnTo>
                  <a:lnTo>
                    <a:pt x="879" y="16682"/>
                  </a:lnTo>
                  <a:lnTo>
                    <a:pt x="562" y="17097"/>
                  </a:lnTo>
                  <a:lnTo>
                    <a:pt x="269" y="17512"/>
                  </a:lnTo>
                  <a:lnTo>
                    <a:pt x="0" y="17952"/>
                  </a:lnTo>
                  <a:lnTo>
                    <a:pt x="293" y="18074"/>
                  </a:lnTo>
                  <a:lnTo>
                    <a:pt x="611" y="18196"/>
                  </a:lnTo>
                  <a:lnTo>
                    <a:pt x="1319" y="18391"/>
                  </a:lnTo>
                  <a:lnTo>
                    <a:pt x="2125" y="18587"/>
                  </a:lnTo>
                  <a:lnTo>
                    <a:pt x="3053" y="18733"/>
                  </a:lnTo>
                  <a:lnTo>
                    <a:pt x="4030" y="18855"/>
                  </a:lnTo>
                  <a:lnTo>
                    <a:pt x="5104" y="18953"/>
                  </a:lnTo>
                  <a:lnTo>
                    <a:pt x="6228" y="19002"/>
                  </a:lnTo>
                  <a:lnTo>
                    <a:pt x="7376" y="19026"/>
                  </a:lnTo>
                  <a:lnTo>
                    <a:pt x="8548" y="19002"/>
                  </a:lnTo>
                  <a:lnTo>
                    <a:pt x="9672" y="18953"/>
                  </a:lnTo>
                  <a:lnTo>
                    <a:pt x="10746" y="18855"/>
                  </a:lnTo>
                  <a:lnTo>
                    <a:pt x="11723" y="18733"/>
                  </a:lnTo>
                  <a:lnTo>
                    <a:pt x="12651" y="18587"/>
                  </a:lnTo>
                  <a:lnTo>
                    <a:pt x="13457" y="18391"/>
                  </a:lnTo>
                  <a:lnTo>
                    <a:pt x="14165" y="18196"/>
                  </a:lnTo>
                  <a:lnTo>
                    <a:pt x="14483" y="18074"/>
                  </a:lnTo>
                  <a:lnTo>
                    <a:pt x="14776" y="17952"/>
                  </a:lnTo>
                  <a:lnTo>
                    <a:pt x="14507" y="17512"/>
                  </a:lnTo>
                  <a:lnTo>
                    <a:pt x="14214" y="17097"/>
                  </a:lnTo>
                  <a:lnTo>
                    <a:pt x="13897" y="16682"/>
                  </a:lnTo>
                  <a:lnTo>
                    <a:pt x="13555" y="16291"/>
                  </a:lnTo>
                  <a:lnTo>
                    <a:pt x="13188" y="15925"/>
                  </a:lnTo>
                  <a:lnTo>
                    <a:pt x="12822" y="15583"/>
                  </a:lnTo>
                  <a:lnTo>
                    <a:pt x="12407" y="15265"/>
                  </a:lnTo>
                  <a:lnTo>
                    <a:pt x="11992" y="14972"/>
                  </a:lnTo>
                  <a:lnTo>
                    <a:pt x="11552" y="14703"/>
                  </a:lnTo>
                  <a:lnTo>
                    <a:pt x="11088" y="14459"/>
                  </a:lnTo>
                  <a:lnTo>
                    <a:pt x="10624" y="14239"/>
                  </a:lnTo>
                  <a:lnTo>
                    <a:pt x="10136" y="14044"/>
                  </a:lnTo>
                  <a:lnTo>
                    <a:pt x="9623" y="13897"/>
                  </a:lnTo>
                  <a:lnTo>
                    <a:pt x="9110" y="13775"/>
                  </a:lnTo>
                  <a:lnTo>
                    <a:pt x="8573" y="13678"/>
                  </a:lnTo>
                  <a:lnTo>
                    <a:pt x="8035" y="13629"/>
                  </a:lnTo>
                  <a:lnTo>
                    <a:pt x="8035" y="3347"/>
                  </a:lnTo>
                  <a:lnTo>
                    <a:pt x="7913" y="3054"/>
                  </a:lnTo>
                  <a:lnTo>
                    <a:pt x="7840" y="2761"/>
                  </a:lnTo>
                  <a:lnTo>
                    <a:pt x="7791" y="2467"/>
                  </a:lnTo>
                  <a:lnTo>
                    <a:pt x="7767" y="2174"/>
                  </a:lnTo>
                  <a:lnTo>
                    <a:pt x="7791" y="1857"/>
                  </a:lnTo>
                  <a:lnTo>
                    <a:pt x="7840" y="1564"/>
                  </a:lnTo>
                  <a:lnTo>
                    <a:pt x="7913" y="1271"/>
                  </a:lnTo>
                  <a:lnTo>
                    <a:pt x="8035" y="978"/>
                  </a:lnTo>
                  <a:lnTo>
                    <a:pt x="8035" y="636"/>
                  </a:lnTo>
                  <a:lnTo>
                    <a:pt x="8011" y="514"/>
                  </a:lnTo>
                  <a:lnTo>
                    <a:pt x="7986" y="392"/>
                  </a:lnTo>
                  <a:lnTo>
                    <a:pt x="7913" y="294"/>
                  </a:lnTo>
                  <a:lnTo>
                    <a:pt x="7840" y="196"/>
                  </a:lnTo>
                  <a:lnTo>
                    <a:pt x="7742" y="123"/>
                  </a:lnTo>
                  <a:lnTo>
                    <a:pt x="7644" y="50"/>
                  </a:lnTo>
                  <a:lnTo>
                    <a:pt x="7522" y="25"/>
                  </a:lnTo>
                  <a:lnTo>
                    <a:pt x="74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1"/>
            <p:cNvSpPr/>
            <p:nvPr/>
          </p:nvSpPr>
          <p:spPr>
            <a:xfrm>
              <a:off x="2624850" y="4357675"/>
              <a:ext cx="171600" cy="171600"/>
            </a:xfrm>
            <a:custGeom>
              <a:rect b="b" l="l" r="r" t="t"/>
              <a:pathLst>
                <a:path extrusionOk="0" h="6864" w="6864">
                  <a:moveTo>
                    <a:pt x="74" y="1"/>
                  </a:moveTo>
                  <a:lnTo>
                    <a:pt x="25" y="25"/>
                  </a:lnTo>
                  <a:lnTo>
                    <a:pt x="0" y="74"/>
                  </a:lnTo>
                  <a:lnTo>
                    <a:pt x="0" y="123"/>
                  </a:lnTo>
                  <a:lnTo>
                    <a:pt x="0" y="318"/>
                  </a:lnTo>
                  <a:lnTo>
                    <a:pt x="25" y="587"/>
                  </a:lnTo>
                  <a:lnTo>
                    <a:pt x="74" y="929"/>
                  </a:lnTo>
                  <a:lnTo>
                    <a:pt x="269" y="1759"/>
                  </a:lnTo>
                  <a:lnTo>
                    <a:pt x="538" y="2736"/>
                  </a:lnTo>
                  <a:lnTo>
                    <a:pt x="880" y="3737"/>
                  </a:lnTo>
                  <a:lnTo>
                    <a:pt x="1051" y="4226"/>
                  </a:lnTo>
                  <a:lnTo>
                    <a:pt x="1246" y="4690"/>
                  </a:lnTo>
                  <a:lnTo>
                    <a:pt x="1441" y="5105"/>
                  </a:lnTo>
                  <a:lnTo>
                    <a:pt x="1661" y="5496"/>
                  </a:lnTo>
                  <a:lnTo>
                    <a:pt x="1857" y="5813"/>
                  </a:lnTo>
                  <a:lnTo>
                    <a:pt x="2076" y="6057"/>
                  </a:lnTo>
                  <a:lnTo>
                    <a:pt x="2272" y="6228"/>
                  </a:lnTo>
                  <a:lnTo>
                    <a:pt x="2492" y="6399"/>
                  </a:lnTo>
                  <a:lnTo>
                    <a:pt x="2711" y="6521"/>
                  </a:lnTo>
                  <a:lnTo>
                    <a:pt x="2956" y="6644"/>
                  </a:lnTo>
                  <a:lnTo>
                    <a:pt x="3200" y="6741"/>
                  </a:lnTo>
                  <a:lnTo>
                    <a:pt x="3444" y="6815"/>
                  </a:lnTo>
                  <a:lnTo>
                    <a:pt x="3688" y="6863"/>
                  </a:lnTo>
                  <a:lnTo>
                    <a:pt x="4201" y="6863"/>
                  </a:lnTo>
                  <a:lnTo>
                    <a:pt x="4445" y="6839"/>
                  </a:lnTo>
                  <a:lnTo>
                    <a:pt x="4690" y="6815"/>
                  </a:lnTo>
                  <a:lnTo>
                    <a:pt x="4958" y="6741"/>
                  </a:lnTo>
                  <a:lnTo>
                    <a:pt x="5178" y="6644"/>
                  </a:lnTo>
                  <a:lnTo>
                    <a:pt x="5422" y="6521"/>
                  </a:lnTo>
                  <a:lnTo>
                    <a:pt x="5642" y="6399"/>
                  </a:lnTo>
                  <a:lnTo>
                    <a:pt x="5862" y="6228"/>
                  </a:lnTo>
                  <a:lnTo>
                    <a:pt x="2198" y="2565"/>
                  </a:lnTo>
                  <a:lnTo>
                    <a:pt x="2150" y="2492"/>
                  </a:lnTo>
                  <a:lnTo>
                    <a:pt x="2125" y="2394"/>
                  </a:lnTo>
                  <a:lnTo>
                    <a:pt x="2150" y="2296"/>
                  </a:lnTo>
                  <a:lnTo>
                    <a:pt x="2198" y="2199"/>
                  </a:lnTo>
                  <a:lnTo>
                    <a:pt x="2296" y="2150"/>
                  </a:lnTo>
                  <a:lnTo>
                    <a:pt x="2394" y="2125"/>
                  </a:lnTo>
                  <a:lnTo>
                    <a:pt x="2492" y="2150"/>
                  </a:lnTo>
                  <a:lnTo>
                    <a:pt x="2565" y="2199"/>
                  </a:lnTo>
                  <a:lnTo>
                    <a:pt x="6228" y="5862"/>
                  </a:lnTo>
                  <a:lnTo>
                    <a:pt x="6375" y="5642"/>
                  </a:lnTo>
                  <a:lnTo>
                    <a:pt x="6521" y="5422"/>
                  </a:lnTo>
                  <a:lnTo>
                    <a:pt x="6643" y="5203"/>
                  </a:lnTo>
                  <a:lnTo>
                    <a:pt x="6741" y="4958"/>
                  </a:lnTo>
                  <a:lnTo>
                    <a:pt x="6814" y="4714"/>
                  </a:lnTo>
                  <a:lnTo>
                    <a:pt x="6839" y="4446"/>
                  </a:lnTo>
                  <a:lnTo>
                    <a:pt x="6863" y="4201"/>
                  </a:lnTo>
                  <a:lnTo>
                    <a:pt x="6863" y="3933"/>
                  </a:lnTo>
                  <a:lnTo>
                    <a:pt x="6839" y="3688"/>
                  </a:lnTo>
                  <a:lnTo>
                    <a:pt x="6814" y="3444"/>
                  </a:lnTo>
                  <a:lnTo>
                    <a:pt x="6741" y="3200"/>
                  </a:lnTo>
                  <a:lnTo>
                    <a:pt x="6643" y="2956"/>
                  </a:lnTo>
                  <a:lnTo>
                    <a:pt x="6521" y="2711"/>
                  </a:lnTo>
                  <a:lnTo>
                    <a:pt x="6399" y="2492"/>
                  </a:lnTo>
                  <a:lnTo>
                    <a:pt x="6228" y="2272"/>
                  </a:lnTo>
                  <a:lnTo>
                    <a:pt x="6057" y="2076"/>
                  </a:lnTo>
                  <a:lnTo>
                    <a:pt x="5813" y="1857"/>
                  </a:lnTo>
                  <a:lnTo>
                    <a:pt x="5496" y="1661"/>
                  </a:lnTo>
                  <a:lnTo>
                    <a:pt x="5105" y="1466"/>
                  </a:lnTo>
                  <a:lnTo>
                    <a:pt x="4690" y="1246"/>
                  </a:lnTo>
                  <a:lnTo>
                    <a:pt x="4226" y="1051"/>
                  </a:lnTo>
                  <a:lnTo>
                    <a:pt x="3737" y="880"/>
                  </a:lnTo>
                  <a:lnTo>
                    <a:pt x="2736" y="538"/>
                  </a:lnTo>
                  <a:lnTo>
                    <a:pt x="1759" y="269"/>
                  </a:lnTo>
                  <a:lnTo>
                    <a:pt x="928" y="74"/>
                  </a:lnTo>
                  <a:lnTo>
                    <a:pt x="587" y="25"/>
                  </a:lnTo>
                  <a:lnTo>
                    <a:pt x="31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 name="Google Shape;346;p11"/>
          <p:cNvGrpSpPr/>
          <p:nvPr/>
        </p:nvGrpSpPr>
        <p:grpSpPr>
          <a:xfrm>
            <a:off x="5560852" y="1095895"/>
            <a:ext cx="364311" cy="343107"/>
            <a:chOff x="5975075" y="2327500"/>
            <a:chExt cx="420100" cy="388350"/>
          </a:xfrm>
        </p:grpSpPr>
        <p:sp>
          <p:nvSpPr>
            <p:cNvPr id="347" name="Google Shape;347;p11"/>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1"/>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 name="Google Shape;349;p11"/>
          <p:cNvGrpSpPr/>
          <p:nvPr/>
        </p:nvGrpSpPr>
        <p:grpSpPr>
          <a:xfrm>
            <a:off x="4342119" y="4337081"/>
            <a:ext cx="459749" cy="411828"/>
            <a:chOff x="2583325" y="2972875"/>
            <a:chExt cx="462850" cy="445750"/>
          </a:xfrm>
        </p:grpSpPr>
        <p:sp>
          <p:nvSpPr>
            <p:cNvPr id="350" name="Google Shape;350;p11"/>
            <p:cNvSpPr/>
            <p:nvPr/>
          </p:nvSpPr>
          <p:spPr>
            <a:xfrm>
              <a:off x="2701775" y="3323350"/>
              <a:ext cx="225950" cy="95275"/>
            </a:xfrm>
            <a:custGeom>
              <a:rect b="b" l="l" r="r" t="t"/>
              <a:pathLst>
                <a:path extrusionOk="0" h="3811" w="9038">
                  <a:moveTo>
                    <a:pt x="2956" y="1"/>
                  </a:moveTo>
                  <a:lnTo>
                    <a:pt x="2956" y="2956"/>
                  </a:lnTo>
                  <a:lnTo>
                    <a:pt x="685" y="2956"/>
                  </a:lnTo>
                  <a:lnTo>
                    <a:pt x="514" y="3005"/>
                  </a:lnTo>
                  <a:lnTo>
                    <a:pt x="367" y="3103"/>
                  </a:lnTo>
                  <a:lnTo>
                    <a:pt x="245" y="3200"/>
                  </a:lnTo>
                  <a:lnTo>
                    <a:pt x="147" y="3322"/>
                  </a:lnTo>
                  <a:lnTo>
                    <a:pt x="50" y="3469"/>
                  </a:lnTo>
                  <a:lnTo>
                    <a:pt x="1" y="3640"/>
                  </a:lnTo>
                  <a:lnTo>
                    <a:pt x="1" y="3811"/>
                  </a:lnTo>
                  <a:lnTo>
                    <a:pt x="9037" y="3811"/>
                  </a:lnTo>
                  <a:lnTo>
                    <a:pt x="9037" y="3640"/>
                  </a:lnTo>
                  <a:lnTo>
                    <a:pt x="8988" y="3469"/>
                  </a:lnTo>
                  <a:lnTo>
                    <a:pt x="8891" y="3322"/>
                  </a:lnTo>
                  <a:lnTo>
                    <a:pt x="8793" y="3200"/>
                  </a:lnTo>
                  <a:lnTo>
                    <a:pt x="8671" y="3103"/>
                  </a:lnTo>
                  <a:lnTo>
                    <a:pt x="8524" y="3005"/>
                  </a:lnTo>
                  <a:lnTo>
                    <a:pt x="8353" y="2956"/>
                  </a:lnTo>
                  <a:lnTo>
                    <a:pt x="6082" y="2956"/>
                  </a:lnTo>
                  <a:lnTo>
                    <a:pt x="60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1"/>
            <p:cNvSpPr/>
            <p:nvPr/>
          </p:nvSpPr>
          <p:spPr>
            <a:xfrm>
              <a:off x="2583325" y="2972875"/>
              <a:ext cx="462850" cy="337075"/>
            </a:xfrm>
            <a:custGeom>
              <a:rect b="b" l="l" r="r" t="t"/>
              <a:pathLst>
                <a:path extrusionOk="0" h="13483" w="18514">
                  <a:moveTo>
                    <a:pt x="17048" y="1466"/>
                  </a:moveTo>
                  <a:lnTo>
                    <a:pt x="17048" y="12017"/>
                  </a:lnTo>
                  <a:lnTo>
                    <a:pt x="1466" y="12017"/>
                  </a:lnTo>
                  <a:lnTo>
                    <a:pt x="1466" y="1466"/>
                  </a:lnTo>
                  <a:close/>
                  <a:moveTo>
                    <a:pt x="391" y="1"/>
                  </a:moveTo>
                  <a:lnTo>
                    <a:pt x="318" y="50"/>
                  </a:lnTo>
                  <a:lnTo>
                    <a:pt x="220" y="74"/>
                  </a:lnTo>
                  <a:lnTo>
                    <a:pt x="147" y="148"/>
                  </a:lnTo>
                  <a:lnTo>
                    <a:pt x="98" y="221"/>
                  </a:lnTo>
                  <a:lnTo>
                    <a:pt x="49" y="294"/>
                  </a:lnTo>
                  <a:lnTo>
                    <a:pt x="25" y="392"/>
                  </a:lnTo>
                  <a:lnTo>
                    <a:pt x="1" y="489"/>
                  </a:lnTo>
                  <a:lnTo>
                    <a:pt x="1" y="12994"/>
                  </a:lnTo>
                  <a:lnTo>
                    <a:pt x="25" y="13092"/>
                  </a:lnTo>
                  <a:lnTo>
                    <a:pt x="49" y="13189"/>
                  </a:lnTo>
                  <a:lnTo>
                    <a:pt x="98" y="13263"/>
                  </a:lnTo>
                  <a:lnTo>
                    <a:pt x="147" y="13336"/>
                  </a:lnTo>
                  <a:lnTo>
                    <a:pt x="220" y="13409"/>
                  </a:lnTo>
                  <a:lnTo>
                    <a:pt x="318" y="13434"/>
                  </a:lnTo>
                  <a:lnTo>
                    <a:pt x="391" y="13483"/>
                  </a:lnTo>
                  <a:lnTo>
                    <a:pt x="18123" y="13483"/>
                  </a:lnTo>
                  <a:lnTo>
                    <a:pt x="18196" y="13434"/>
                  </a:lnTo>
                  <a:lnTo>
                    <a:pt x="18293" y="13409"/>
                  </a:lnTo>
                  <a:lnTo>
                    <a:pt x="18367" y="13336"/>
                  </a:lnTo>
                  <a:lnTo>
                    <a:pt x="18416" y="13263"/>
                  </a:lnTo>
                  <a:lnTo>
                    <a:pt x="18464" y="13189"/>
                  </a:lnTo>
                  <a:lnTo>
                    <a:pt x="18489" y="13092"/>
                  </a:lnTo>
                  <a:lnTo>
                    <a:pt x="18513" y="12994"/>
                  </a:lnTo>
                  <a:lnTo>
                    <a:pt x="18513" y="489"/>
                  </a:lnTo>
                  <a:lnTo>
                    <a:pt x="18489" y="392"/>
                  </a:lnTo>
                  <a:lnTo>
                    <a:pt x="18464" y="294"/>
                  </a:lnTo>
                  <a:lnTo>
                    <a:pt x="18416" y="221"/>
                  </a:lnTo>
                  <a:lnTo>
                    <a:pt x="18367" y="148"/>
                  </a:lnTo>
                  <a:lnTo>
                    <a:pt x="18293" y="74"/>
                  </a:lnTo>
                  <a:lnTo>
                    <a:pt x="18196" y="50"/>
                  </a:lnTo>
                  <a:lnTo>
                    <a:pt x="181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 name="Google Shape;352;p11"/>
          <p:cNvGrpSpPr/>
          <p:nvPr/>
        </p:nvGrpSpPr>
        <p:grpSpPr>
          <a:xfrm>
            <a:off x="3358391" y="3847824"/>
            <a:ext cx="509764" cy="463460"/>
            <a:chOff x="5241175" y="4959100"/>
            <a:chExt cx="539775" cy="517775"/>
          </a:xfrm>
        </p:grpSpPr>
        <p:sp>
          <p:nvSpPr>
            <p:cNvPr id="353" name="Google Shape;353;p11"/>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1"/>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1"/>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1"/>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1"/>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1"/>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20"/>
          <p:cNvSpPr txBox="1"/>
          <p:nvPr>
            <p:ph type="title"/>
          </p:nvPr>
        </p:nvSpPr>
        <p:spPr>
          <a:xfrm>
            <a:off x="1900200" y="962050"/>
            <a:ext cx="4944300" cy="64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MQTT</a:t>
            </a:r>
            <a:endParaRPr/>
          </a:p>
        </p:txBody>
      </p:sp>
      <p:sp>
        <p:nvSpPr>
          <p:cNvPr id="429" name="Google Shape;429;p20"/>
          <p:cNvSpPr txBox="1"/>
          <p:nvPr>
            <p:ph idx="1" type="body"/>
          </p:nvPr>
        </p:nvSpPr>
        <p:spPr>
          <a:xfrm>
            <a:off x="1139975" y="1531825"/>
            <a:ext cx="7620000" cy="1659900"/>
          </a:xfrm>
          <a:prstGeom prst="rect">
            <a:avLst/>
          </a:prstGeom>
        </p:spPr>
        <p:txBody>
          <a:bodyPr anchorCtr="0" anchor="t" bIns="91425" lIns="91425" spcFirstLastPara="1" rIns="91425" wrap="square" tIns="91425">
            <a:noAutofit/>
          </a:bodyPr>
          <a:lstStyle/>
          <a:p>
            <a:pPr indent="0" lvl="0" marL="0" rtl="0" algn="just">
              <a:spcBef>
                <a:spcPts val="600"/>
              </a:spcBef>
              <a:spcAft>
                <a:spcPts val="0"/>
              </a:spcAft>
              <a:buNone/>
            </a:pPr>
            <a:r>
              <a:rPr lang="en"/>
              <a:t>El MQTT es un protocolo de comunicación para el internet de las cosas. Significa “Message Queuing Telemetry Transport”. Los sensores de humedad mandaran información mediante MQTT a un servidor para que nosotros podamos observar los cambios en la tierra. Asimismo sabremos cuando es el momento en el que se activan los actuadores.</a:t>
            </a:r>
            <a:endParaRPr/>
          </a:p>
        </p:txBody>
      </p:sp>
      <p:sp>
        <p:nvSpPr>
          <p:cNvPr id="430" name="Google Shape;430;p20"/>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31" name="Google Shape;431;p20"/>
          <p:cNvPicPr preferRelativeResize="0"/>
          <p:nvPr/>
        </p:nvPicPr>
        <p:blipFill>
          <a:blip r:embed="rId3">
            <a:alphaModFix/>
          </a:blip>
          <a:stretch>
            <a:fillRect/>
          </a:stretch>
        </p:blipFill>
        <p:spPr>
          <a:xfrm>
            <a:off x="2836625" y="2703999"/>
            <a:ext cx="3071450" cy="21368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21"/>
          <p:cNvSpPr txBox="1"/>
          <p:nvPr>
            <p:ph type="title"/>
          </p:nvPr>
        </p:nvSpPr>
        <p:spPr>
          <a:xfrm>
            <a:off x="1900200" y="962050"/>
            <a:ext cx="4944300" cy="64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Base de Datos</a:t>
            </a:r>
            <a:endParaRPr/>
          </a:p>
        </p:txBody>
      </p:sp>
      <p:sp>
        <p:nvSpPr>
          <p:cNvPr id="437" name="Google Shape;437;p21"/>
          <p:cNvSpPr txBox="1"/>
          <p:nvPr>
            <p:ph idx="1" type="body"/>
          </p:nvPr>
        </p:nvSpPr>
        <p:spPr>
          <a:xfrm>
            <a:off x="1139975" y="1531825"/>
            <a:ext cx="7620000" cy="1659900"/>
          </a:xfrm>
          <a:prstGeom prst="rect">
            <a:avLst/>
          </a:prstGeom>
        </p:spPr>
        <p:txBody>
          <a:bodyPr anchorCtr="0" anchor="t" bIns="91425" lIns="91425" spcFirstLastPara="1" rIns="91425" wrap="square" tIns="91425">
            <a:noAutofit/>
          </a:bodyPr>
          <a:lstStyle/>
          <a:p>
            <a:pPr indent="0" lvl="0" marL="0" rtl="0" algn="just">
              <a:spcBef>
                <a:spcPts val="600"/>
              </a:spcBef>
              <a:spcAft>
                <a:spcPts val="0"/>
              </a:spcAft>
              <a:buNone/>
            </a:pPr>
            <a:r>
              <a:rPr lang="en"/>
              <a:t>El servidor estará conectado a una API, para que la información de los sensores se está guardando en una base de datos mediante un protocolo http. El objetivo de tener información sobre los sensores en la base de datos es generar gráficos del progreso de nuestra solución e indicadores de valor. </a:t>
            </a:r>
            <a:endParaRPr/>
          </a:p>
        </p:txBody>
      </p:sp>
      <p:sp>
        <p:nvSpPr>
          <p:cNvPr id="438" name="Google Shape;438;p21"/>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39" name="Google Shape;439;p21"/>
          <p:cNvPicPr preferRelativeResize="0"/>
          <p:nvPr/>
        </p:nvPicPr>
        <p:blipFill>
          <a:blip r:embed="rId3">
            <a:alphaModFix/>
          </a:blip>
          <a:stretch>
            <a:fillRect/>
          </a:stretch>
        </p:blipFill>
        <p:spPr>
          <a:xfrm>
            <a:off x="3057036" y="2740975"/>
            <a:ext cx="3183175" cy="20445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22"/>
          <p:cNvSpPr txBox="1"/>
          <p:nvPr>
            <p:ph idx="4294967295" type="title"/>
          </p:nvPr>
        </p:nvSpPr>
        <p:spPr>
          <a:xfrm>
            <a:off x="1732700" y="706900"/>
            <a:ext cx="6258900" cy="64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Bibliografía</a:t>
            </a:r>
            <a:endParaRPr>
              <a:solidFill>
                <a:srgbClr val="19BBD5"/>
              </a:solidFill>
            </a:endParaRPr>
          </a:p>
        </p:txBody>
      </p:sp>
      <p:sp>
        <p:nvSpPr>
          <p:cNvPr id="445" name="Google Shape;445;p22"/>
          <p:cNvSpPr txBox="1"/>
          <p:nvPr>
            <p:ph idx="4294967295" type="body"/>
          </p:nvPr>
        </p:nvSpPr>
        <p:spPr>
          <a:xfrm>
            <a:off x="767025" y="1285875"/>
            <a:ext cx="8076300" cy="2581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Morán, J. (2018, May 21). Uso eficiente DEL AGUA en la Agricultura sostenible (i).</a:t>
            </a:r>
            <a:endParaRPr/>
          </a:p>
          <a:p>
            <a:pPr indent="0" lvl="0" marL="0" rtl="0" algn="l">
              <a:spcBef>
                <a:spcPts val="600"/>
              </a:spcBef>
              <a:spcAft>
                <a:spcPts val="0"/>
              </a:spcAft>
              <a:buNone/>
            </a:pPr>
            <a:r>
              <a:rPr lang="en"/>
              <a:t>Retrieved May 07, 2021, from</a:t>
            </a:r>
            <a:endParaRPr/>
          </a:p>
          <a:p>
            <a:pPr indent="0" lvl="0" marL="0" rtl="0" algn="l">
              <a:spcBef>
                <a:spcPts val="600"/>
              </a:spcBef>
              <a:spcAft>
                <a:spcPts val="0"/>
              </a:spcAft>
              <a:buNone/>
            </a:pPr>
            <a:r>
              <a:rPr lang="en"/>
              <a:t>https://www.eleconomista.com.mx/opinion/Uso-eficiente-del-agua-en-la-agricultura-sostenibl</a:t>
            </a:r>
            <a:endParaRPr/>
          </a:p>
          <a:p>
            <a:pPr indent="0" lvl="0" marL="0" rtl="0" algn="l">
              <a:spcBef>
                <a:spcPts val="600"/>
              </a:spcBef>
              <a:spcAft>
                <a:spcPts val="0"/>
              </a:spcAft>
              <a:buNone/>
            </a:pPr>
            <a:r>
              <a:rPr lang="en"/>
              <a:t>e-I-20180521-0096.html</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Ascencios, David, Meza, Karem, Lluen, Jeisson, &amp; Simon, George. (2020). Calibración, validación y automatización del sistema de riego por goteo subterráneo usando un microcontrolador Arduino. Revista de Investigaciones Altoandinas, 22(1), 95-105. </a:t>
            </a:r>
            <a:r>
              <a:rPr lang="en" u="sng">
                <a:solidFill>
                  <a:schemeClr val="hlink"/>
                </a:solidFill>
                <a:hlinkClick r:id="rId3"/>
              </a:rPr>
              <a:t>https://dx.doi.org/10.18271/ria.2020.540</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446" name="Google Shape;446;p22"/>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12"/>
          <p:cNvSpPr txBox="1"/>
          <p:nvPr>
            <p:ph type="title"/>
          </p:nvPr>
        </p:nvSpPr>
        <p:spPr>
          <a:xfrm>
            <a:off x="1732700" y="973600"/>
            <a:ext cx="5792100" cy="64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Problemática</a:t>
            </a:r>
            <a:endParaRPr/>
          </a:p>
        </p:txBody>
      </p:sp>
      <p:sp>
        <p:nvSpPr>
          <p:cNvPr id="364" name="Google Shape;364;p12"/>
          <p:cNvSpPr txBox="1"/>
          <p:nvPr/>
        </p:nvSpPr>
        <p:spPr>
          <a:xfrm>
            <a:off x="1732700" y="1744525"/>
            <a:ext cx="7017300" cy="2726400"/>
          </a:xfrm>
          <a:prstGeom prst="rect">
            <a:avLst/>
          </a:prstGeom>
          <a:noFill/>
          <a:ln>
            <a:noFill/>
          </a:ln>
        </p:spPr>
        <p:txBody>
          <a:bodyPr anchorCtr="0" anchor="t" bIns="91425" lIns="91425" spcFirstLastPara="1" rIns="91425" wrap="square" tIns="91425">
            <a:noAutofit/>
          </a:bodyPr>
          <a:lstStyle/>
          <a:p>
            <a:pPr indent="0" lvl="0" marL="0" rtl="0" algn="just">
              <a:spcBef>
                <a:spcPts val="600"/>
              </a:spcBef>
              <a:spcAft>
                <a:spcPts val="0"/>
              </a:spcAft>
              <a:buNone/>
            </a:pPr>
            <a:r>
              <a:rPr lang="en" sz="1600">
                <a:solidFill>
                  <a:srgbClr val="C6DAEC"/>
                </a:solidFill>
                <a:latin typeface="Muli"/>
                <a:ea typeface="Muli"/>
                <a:cs typeface="Muli"/>
                <a:sym typeface="Muli"/>
              </a:rPr>
              <a:t>Actualmente cerca del 60% del agua que se usa en la agricultura se desperdicia. En efecto, existe una gran ineficiencia en el uso de agua en este sector.</a:t>
            </a:r>
            <a:endParaRPr sz="1600">
              <a:solidFill>
                <a:srgbClr val="C6DAEC"/>
              </a:solidFill>
              <a:latin typeface="Muli"/>
              <a:ea typeface="Muli"/>
              <a:cs typeface="Muli"/>
              <a:sym typeface="Muli"/>
            </a:endParaRPr>
          </a:p>
          <a:p>
            <a:pPr indent="0" lvl="0" marL="0" rtl="0" algn="l">
              <a:spcBef>
                <a:spcPts val="600"/>
              </a:spcBef>
              <a:spcAft>
                <a:spcPts val="0"/>
              </a:spcAft>
              <a:buClr>
                <a:schemeClr val="dk1"/>
              </a:buClr>
              <a:buSzPts val="1100"/>
              <a:buFont typeface="Arial"/>
              <a:buNone/>
            </a:pPr>
            <a:r>
              <a:t/>
            </a:r>
            <a:endParaRPr sz="1100">
              <a:solidFill>
                <a:srgbClr val="C6DAEC"/>
              </a:solidFill>
              <a:latin typeface="Muli"/>
              <a:ea typeface="Muli"/>
              <a:cs typeface="Muli"/>
              <a:sym typeface="Muli"/>
            </a:endParaRPr>
          </a:p>
          <a:p>
            <a:pPr indent="0" lvl="0" marL="0" rtl="0" algn="l">
              <a:spcBef>
                <a:spcPts val="600"/>
              </a:spcBef>
              <a:spcAft>
                <a:spcPts val="0"/>
              </a:spcAft>
              <a:buClr>
                <a:schemeClr val="dk1"/>
              </a:buClr>
              <a:buSzPts val="1100"/>
              <a:buFont typeface="Arial"/>
              <a:buNone/>
            </a:pPr>
            <a:r>
              <a:t/>
            </a:r>
            <a:endParaRPr sz="1100">
              <a:solidFill>
                <a:srgbClr val="C6DAEC"/>
              </a:solidFill>
              <a:latin typeface="Muli"/>
              <a:ea typeface="Muli"/>
              <a:cs typeface="Muli"/>
              <a:sym typeface="Muli"/>
            </a:endParaRPr>
          </a:p>
          <a:p>
            <a:pPr indent="0" lvl="0" marL="0" rtl="0" algn="l">
              <a:spcBef>
                <a:spcPts val="600"/>
              </a:spcBef>
              <a:spcAft>
                <a:spcPts val="0"/>
              </a:spcAft>
              <a:buNone/>
            </a:pPr>
            <a:r>
              <a:t/>
            </a:r>
            <a:endParaRPr sz="1100">
              <a:solidFill>
                <a:srgbClr val="C6DAEC"/>
              </a:solidFill>
              <a:latin typeface="Muli"/>
              <a:ea typeface="Muli"/>
              <a:cs typeface="Muli"/>
              <a:sym typeface="Muli"/>
            </a:endParaRPr>
          </a:p>
        </p:txBody>
      </p:sp>
      <p:sp>
        <p:nvSpPr>
          <p:cNvPr id="365" name="Google Shape;365;p12"/>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366" name="Google Shape;366;p12"/>
          <p:cNvPicPr preferRelativeResize="0"/>
          <p:nvPr/>
        </p:nvPicPr>
        <p:blipFill>
          <a:blip r:embed="rId3">
            <a:alphaModFix/>
          </a:blip>
          <a:stretch>
            <a:fillRect/>
          </a:stretch>
        </p:blipFill>
        <p:spPr>
          <a:xfrm>
            <a:off x="3234775" y="2639400"/>
            <a:ext cx="3345300" cy="2230225"/>
          </a:xfrm>
          <a:prstGeom prst="rect">
            <a:avLst/>
          </a:prstGeom>
          <a:noFill/>
          <a:ln>
            <a:noFill/>
          </a:ln>
        </p:spPr>
      </p:pic>
      <p:pic>
        <p:nvPicPr>
          <p:cNvPr id="367" name="Google Shape;367;p12"/>
          <p:cNvPicPr preferRelativeResize="0"/>
          <p:nvPr/>
        </p:nvPicPr>
        <p:blipFill>
          <a:blip r:embed="rId4">
            <a:alphaModFix/>
          </a:blip>
          <a:stretch>
            <a:fillRect/>
          </a:stretch>
        </p:blipFill>
        <p:spPr>
          <a:xfrm>
            <a:off x="13549" y="3086775"/>
            <a:ext cx="3151201" cy="20777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13"/>
          <p:cNvSpPr txBox="1"/>
          <p:nvPr>
            <p:ph idx="4294967295" type="ctrTitle"/>
          </p:nvPr>
        </p:nvSpPr>
        <p:spPr>
          <a:xfrm>
            <a:off x="3152775" y="1354750"/>
            <a:ext cx="45621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6000"/>
              <a:t>Soluciones</a:t>
            </a:r>
            <a:endParaRPr sz="6000"/>
          </a:p>
        </p:txBody>
      </p:sp>
      <p:sp>
        <p:nvSpPr>
          <p:cNvPr id="373" name="Google Shape;373;p13"/>
          <p:cNvSpPr txBox="1"/>
          <p:nvPr>
            <p:ph idx="4294967295" type="body"/>
          </p:nvPr>
        </p:nvSpPr>
        <p:spPr>
          <a:xfrm>
            <a:off x="3286468" y="2400250"/>
            <a:ext cx="4562100" cy="246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Nuestra solución se dividirá en dos secciones con el fin de optimizar de una forma completa.</a:t>
            </a:r>
            <a:endParaRPr/>
          </a:p>
          <a:p>
            <a:pPr indent="0" lvl="0" marL="0" rtl="0" algn="l">
              <a:spcBef>
                <a:spcPts val="0"/>
              </a:spcBef>
              <a:spcAft>
                <a:spcPts val="0"/>
              </a:spcAft>
              <a:buNone/>
            </a:pPr>
            <a:r>
              <a:rPr lang="en"/>
              <a:t>Esto son: </a:t>
            </a:r>
            <a:endParaRPr/>
          </a:p>
          <a:p>
            <a:pPr indent="0" lvl="0" marL="0" rtl="0" algn="l">
              <a:spcBef>
                <a:spcPts val="0"/>
              </a:spcBef>
              <a:spcAft>
                <a:spcPts val="0"/>
              </a:spcAft>
              <a:buNone/>
            </a:pPr>
            <a:r>
              <a:rPr lang="en"/>
              <a:t>Área de tecnología (la cual incluye IoT)</a:t>
            </a:r>
            <a:endParaRPr/>
          </a:p>
          <a:p>
            <a:pPr indent="0" lvl="0" marL="0" rtl="0" algn="l">
              <a:spcBef>
                <a:spcPts val="0"/>
              </a:spcBef>
              <a:spcAft>
                <a:spcPts val="0"/>
              </a:spcAft>
              <a:buNone/>
            </a:pPr>
            <a:r>
              <a:rPr lang="en"/>
              <a:t>Sistema de riego por goteo.</a:t>
            </a:r>
            <a:endParaRPr b="1" sz="3600"/>
          </a:p>
          <a:p>
            <a:pPr indent="0" lvl="0" marL="0" rtl="0" algn="l">
              <a:spcBef>
                <a:spcPts val="600"/>
              </a:spcBef>
              <a:spcAft>
                <a:spcPts val="0"/>
              </a:spcAft>
              <a:buNone/>
            </a:pPr>
            <a:r>
              <a:t/>
            </a:r>
            <a:endParaRPr/>
          </a:p>
        </p:txBody>
      </p:sp>
      <p:pic>
        <p:nvPicPr>
          <p:cNvPr id="374" name="Google Shape;374;p13"/>
          <p:cNvPicPr preferRelativeResize="0"/>
          <p:nvPr/>
        </p:nvPicPr>
        <p:blipFill rotWithShape="1">
          <a:blip r:embed="rId3">
            <a:alphaModFix/>
          </a:blip>
          <a:srcRect b="0" l="18729" r="18735" t="0"/>
          <a:stretch/>
        </p:blipFill>
        <p:spPr>
          <a:xfrm>
            <a:off x="1011275" y="647725"/>
            <a:ext cx="1883100" cy="1693800"/>
          </a:xfrm>
          <a:prstGeom prst="hexagon">
            <a:avLst>
              <a:gd fmla="val 28393" name="adj"/>
              <a:gd fmla="val 115470" name="vf"/>
            </a:avLst>
          </a:prstGeom>
          <a:noFill/>
          <a:ln>
            <a:noFill/>
          </a:ln>
        </p:spPr>
      </p:pic>
      <p:sp>
        <p:nvSpPr>
          <p:cNvPr id="375" name="Google Shape;375;p13"/>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14"/>
          <p:cNvSpPr txBox="1"/>
          <p:nvPr>
            <p:ph type="ctrTitle"/>
          </p:nvPr>
        </p:nvSpPr>
        <p:spPr>
          <a:xfrm>
            <a:off x="2771850" y="1061400"/>
            <a:ext cx="5638800" cy="61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Solución </a:t>
            </a:r>
            <a:r>
              <a:rPr lang="en"/>
              <a:t>de IoT</a:t>
            </a:r>
            <a:endParaRPr/>
          </a:p>
        </p:txBody>
      </p:sp>
      <p:sp>
        <p:nvSpPr>
          <p:cNvPr id="381" name="Google Shape;381;p14"/>
          <p:cNvSpPr txBox="1"/>
          <p:nvPr>
            <p:ph idx="1" type="subTitle"/>
          </p:nvPr>
        </p:nvSpPr>
        <p:spPr>
          <a:xfrm>
            <a:off x="2771850" y="1676400"/>
            <a:ext cx="6372300" cy="188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Implementar un sistema que incluya tecnologías de vanguardia como internet de las cosas</a:t>
            </a:r>
            <a:endParaRPr/>
          </a:p>
          <a:p>
            <a:pPr indent="0" lvl="0" marL="0" rtl="0" algn="l">
              <a:spcBef>
                <a:spcPts val="0"/>
              </a:spcBef>
              <a:spcAft>
                <a:spcPts val="0"/>
              </a:spcAft>
              <a:buNone/>
            </a:pPr>
            <a:r>
              <a:rPr lang="en"/>
              <a:t>para optimizar el uso de agua en campos agrícolas. Este sistema utilizará sensores de</a:t>
            </a:r>
            <a:endParaRPr/>
          </a:p>
          <a:p>
            <a:pPr indent="0" lvl="0" marL="0" rtl="0" algn="l">
              <a:spcBef>
                <a:spcPts val="0"/>
              </a:spcBef>
              <a:spcAft>
                <a:spcPts val="0"/>
              </a:spcAft>
              <a:buNone/>
            </a:pPr>
            <a:r>
              <a:rPr lang="en"/>
              <a:t>humedad para medir la humedad de la tierra y así determinar si es necesario regar mediante</a:t>
            </a:r>
            <a:endParaRPr/>
          </a:p>
          <a:p>
            <a:pPr indent="0" lvl="0" marL="0" rtl="0" algn="l">
              <a:spcBef>
                <a:spcPts val="0"/>
              </a:spcBef>
              <a:spcAft>
                <a:spcPts val="0"/>
              </a:spcAft>
              <a:buNone/>
            </a:pPr>
            <a:r>
              <a:rPr lang="en"/>
              <a:t>un actuador que recibirá una instrucción gracias a la información generada por el sensor.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82" name="Google Shape;382;p14"/>
          <p:cNvSpPr txBox="1"/>
          <p:nvPr/>
        </p:nvSpPr>
        <p:spPr>
          <a:xfrm>
            <a:off x="409575" y="1676400"/>
            <a:ext cx="2067000" cy="177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solidFill>
                  <a:srgbClr val="FFFFFF"/>
                </a:solidFill>
                <a:latin typeface="Nixie One"/>
                <a:ea typeface="Nixie One"/>
                <a:cs typeface="Nixie One"/>
                <a:sym typeface="Nixie One"/>
              </a:rPr>
              <a:t>1</a:t>
            </a:r>
            <a:endParaRPr b="1">
              <a:solidFill>
                <a:srgbClr val="FFFFFF"/>
              </a:solidFill>
            </a:endParaRPr>
          </a:p>
        </p:txBody>
      </p:sp>
      <p:pic>
        <p:nvPicPr>
          <p:cNvPr id="383" name="Google Shape;383;p14"/>
          <p:cNvPicPr preferRelativeResize="0"/>
          <p:nvPr/>
        </p:nvPicPr>
        <p:blipFill>
          <a:blip r:embed="rId3">
            <a:alphaModFix/>
          </a:blip>
          <a:stretch>
            <a:fillRect/>
          </a:stretch>
        </p:blipFill>
        <p:spPr>
          <a:xfrm>
            <a:off x="3901325" y="3131325"/>
            <a:ext cx="2929899" cy="19318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15"/>
          <p:cNvSpPr txBox="1"/>
          <p:nvPr>
            <p:ph type="ctrTitle"/>
          </p:nvPr>
        </p:nvSpPr>
        <p:spPr>
          <a:xfrm>
            <a:off x="2771850" y="1061400"/>
            <a:ext cx="6460200" cy="61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Solució</a:t>
            </a:r>
            <a:r>
              <a:rPr lang="en"/>
              <a:t>n Sistema de Riego</a:t>
            </a:r>
            <a:endParaRPr/>
          </a:p>
        </p:txBody>
      </p:sp>
      <p:sp>
        <p:nvSpPr>
          <p:cNvPr id="389" name="Google Shape;389;p15"/>
          <p:cNvSpPr txBox="1"/>
          <p:nvPr>
            <p:ph idx="1" type="subTitle"/>
          </p:nvPr>
        </p:nvSpPr>
        <p:spPr>
          <a:xfrm>
            <a:off x="2771850" y="1878550"/>
            <a:ext cx="6168900" cy="152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 sistema de riego que implementaremos será por goteo, ya que este reduce hasta 50 % el</a:t>
            </a:r>
            <a:endParaRPr/>
          </a:p>
          <a:p>
            <a:pPr indent="0" lvl="0" marL="0" rtl="0" algn="l">
              <a:spcBef>
                <a:spcPts val="0"/>
              </a:spcBef>
              <a:spcAft>
                <a:spcPts val="0"/>
              </a:spcAft>
              <a:buNone/>
            </a:pPr>
            <a:r>
              <a:rPr lang="en"/>
              <a:t>consumo de agua en los cultivos de maíz, sorgo, trigo y cebada en comparación con el riego</a:t>
            </a:r>
            <a:endParaRPr/>
          </a:p>
          <a:p>
            <a:pPr indent="0" lvl="0" marL="0" rtl="0" algn="l">
              <a:spcBef>
                <a:spcPts val="0"/>
              </a:spcBef>
              <a:spcAft>
                <a:spcPts val="0"/>
              </a:spcAft>
              <a:buNone/>
            </a:pPr>
            <a:r>
              <a:rPr lang="en"/>
              <a:t>rodado por </a:t>
            </a:r>
            <a:r>
              <a:rPr lang="en"/>
              <a:t>multi compuertas</a:t>
            </a:r>
            <a:r>
              <a:rPr lang="en"/>
              <a:t>.</a:t>
            </a:r>
            <a:endParaRPr/>
          </a:p>
        </p:txBody>
      </p:sp>
      <p:sp>
        <p:nvSpPr>
          <p:cNvPr id="390" name="Google Shape;390;p15"/>
          <p:cNvSpPr txBox="1"/>
          <p:nvPr/>
        </p:nvSpPr>
        <p:spPr>
          <a:xfrm>
            <a:off x="409575" y="1676400"/>
            <a:ext cx="2067000" cy="177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solidFill>
                  <a:srgbClr val="FFFFFF"/>
                </a:solidFill>
                <a:latin typeface="Nixie One"/>
                <a:ea typeface="Nixie One"/>
                <a:cs typeface="Nixie One"/>
                <a:sym typeface="Nixie One"/>
              </a:rPr>
              <a:t>2</a:t>
            </a:r>
            <a:endParaRPr b="1">
              <a:solidFill>
                <a:srgbClr val="FFFFFF"/>
              </a:solidFill>
            </a:endParaRPr>
          </a:p>
        </p:txBody>
      </p:sp>
      <p:pic>
        <p:nvPicPr>
          <p:cNvPr id="391" name="Google Shape;391;p15"/>
          <p:cNvPicPr preferRelativeResize="0"/>
          <p:nvPr/>
        </p:nvPicPr>
        <p:blipFill>
          <a:blip r:embed="rId3">
            <a:alphaModFix/>
          </a:blip>
          <a:stretch>
            <a:fillRect/>
          </a:stretch>
        </p:blipFill>
        <p:spPr>
          <a:xfrm>
            <a:off x="3949648" y="3182530"/>
            <a:ext cx="3148931" cy="17718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16"/>
          <p:cNvSpPr txBox="1"/>
          <p:nvPr>
            <p:ph type="title"/>
          </p:nvPr>
        </p:nvSpPr>
        <p:spPr>
          <a:xfrm>
            <a:off x="1900200" y="962050"/>
            <a:ext cx="4944300" cy="64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Tipo de Red</a:t>
            </a:r>
            <a:endParaRPr/>
          </a:p>
        </p:txBody>
      </p:sp>
      <p:sp>
        <p:nvSpPr>
          <p:cNvPr id="397" name="Google Shape;397;p16"/>
          <p:cNvSpPr txBox="1"/>
          <p:nvPr>
            <p:ph idx="1" type="body"/>
          </p:nvPr>
        </p:nvSpPr>
        <p:spPr>
          <a:xfrm>
            <a:off x="1139975" y="1531825"/>
            <a:ext cx="7620000" cy="1659900"/>
          </a:xfrm>
          <a:prstGeom prst="rect">
            <a:avLst/>
          </a:prstGeom>
        </p:spPr>
        <p:txBody>
          <a:bodyPr anchorCtr="0" anchor="t" bIns="91425" lIns="91425" spcFirstLastPara="1" rIns="91425" wrap="square" tIns="91425">
            <a:noAutofit/>
          </a:bodyPr>
          <a:lstStyle/>
          <a:p>
            <a:pPr indent="0" lvl="0" marL="0" rtl="0" algn="just">
              <a:spcBef>
                <a:spcPts val="600"/>
              </a:spcBef>
              <a:spcAft>
                <a:spcPts val="0"/>
              </a:spcAft>
              <a:buNone/>
            </a:pPr>
            <a:r>
              <a:rPr lang="en"/>
              <a:t>Requerimos de una red LPWAN para nuestra solución, esta es una red de baja potencia pero de largo alcance. Nos es útil porque el tamaño de los datos que enviaremos es muy pequeño y además, la frecuencia en la que nuestro dispositivo enviará datos también es baja. Además de ser de bajo consumo energético, es ideal para cubrir grandes áreas como el caso de campos agrícolas. </a:t>
            </a:r>
            <a:endParaRPr/>
          </a:p>
        </p:txBody>
      </p:sp>
      <p:sp>
        <p:nvSpPr>
          <p:cNvPr id="398" name="Google Shape;398;p16"/>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399" name="Google Shape;399;p16"/>
          <p:cNvPicPr preferRelativeResize="0"/>
          <p:nvPr/>
        </p:nvPicPr>
        <p:blipFill>
          <a:blip r:embed="rId3">
            <a:alphaModFix/>
          </a:blip>
          <a:stretch>
            <a:fillRect/>
          </a:stretch>
        </p:blipFill>
        <p:spPr>
          <a:xfrm>
            <a:off x="2861424" y="2865600"/>
            <a:ext cx="3421151" cy="1919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17"/>
          <p:cNvSpPr txBox="1"/>
          <p:nvPr>
            <p:ph type="title"/>
          </p:nvPr>
        </p:nvSpPr>
        <p:spPr>
          <a:xfrm>
            <a:off x="1900200" y="962050"/>
            <a:ext cx="4944300" cy="64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Python</a:t>
            </a:r>
            <a:r>
              <a:rPr lang="en"/>
              <a:t>  y Proteus</a:t>
            </a:r>
            <a:endParaRPr/>
          </a:p>
        </p:txBody>
      </p:sp>
      <p:sp>
        <p:nvSpPr>
          <p:cNvPr id="405" name="Google Shape;405;p17"/>
          <p:cNvSpPr txBox="1"/>
          <p:nvPr>
            <p:ph idx="1" type="body"/>
          </p:nvPr>
        </p:nvSpPr>
        <p:spPr>
          <a:xfrm>
            <a:off x="1139975" y="1531825"/>
            <a:ext cx="7620000" cy="1659900"/>
          </a:xfrm>
          <a:prstGeom prst="rect">
            <a:avLst/>
          </a:prstGeom>
        </p:spPr>
        <p:txBody>
          <a:bodyPr anchorCtr="0" anchor="t" bIns="91425" lIns="91425" spcFirstLastPara="1" rIns="91425" wrap="square" tIns="91425">
            <a:noAutofit/>
          </a:bodyPr>
          <a:lstStyle/>
          <a:p>
            <a:pPr indent="0" lvl="0" marL="0" rtl="0" algn="just">
              <a:spcBef>
                <a:spcPts val="600"/>
              </a:spcBef>
              <a:spcAft>
                <a:spcPts val="0"/>
              </a:spcAft>
              <a:buNone/>
            </a:pPr>
            <a:r>
              <a:rPr lang="en"/>
              <a:t>Se utilizarán Python y Proteus para intercambiar información a través de un tópico. Proteus detectará las señales eléctricas y mandará la información sobre la humedad a Python a través de un tópico específico.</a:t>
            </a:r>
            <a:endParaRPr/>
          </a:p>
        </p:txBody>
      </p:sp>
      <p:sp>
        <p:nvSpPr>
          <p:cNvPr id="406" name="Google Shape;406;p17"/>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07" name="Google Shape;407;p17"/>
          <p:cNvPicPr preferRelativeResize="0"/>
          <p:nvPr/>
        </p:nvPicPr>
        <p:blipFill>
          <a:blip r:embed="rId3">
            <a:alphaModFix/>
          </a:blip>
          <a:stretch>
            <a:fillRect/>
          </a:stretch>
        </p:blipFill>
        <p:spPr>
          <a:xfrm>
            <a:off x="2281763" y="2550525"/>
            <a:ext cx="4181174" cy="23519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18"/>
          <p:cNvSpPr txBox="1"/>
          <p:nvPr>
            <p:ph type="title"/>
          </p:nvPr>
        </p:nvSpPr>
        <p:spPr>
          <a:xfrm>
            <a:off x="1900200" y="962050"/>
            <a:ext cx="4944300" cy="64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Sensores</a:t>
            </a:r>
            <a:endParaRPr/>
          </a:p>
        </p:txBody>
      </p:sp>
      <p:sp>
        <p:nvSpPr>
          <p:cNvPr id="413" name="Google Shape;413;p18"/>
          <p:cNvSpPr txBox="1"/>
          <p:nvPr>
            <p:ph idx="1" type="body"/>
          </p:nvPr>
        </p:nvSpPr>
        <p:spPr>
          <a:xfrm>
            <a:off x="1139975" y="1531825"/>
            <a:ext cx="7620000" cy="1659900"/>
          </a:xfrm>
          <a:prstGeom prst="rect">
            <a:avLst/>
          </a:prstGeom>
        </p:spPr>
        <p:txBody>
          <a:bodyPr anchorCtr="0" anchor="t" bIns="91425" lIns="91425" spcFirstLastPara="1" rIns="91425" wrap="square" tIns="91425">
            <a:noAutofit/>
          </a:bodyPr>
          <a:lstStyle/>
          <a:p>
            <a:pPr indent="0" lvl="0" marL="0" rtl="0" algn="just">
              <a:spcBef>
                <a:spcPts val="600"/>
              </a:spcBef>
              <a:spcAft>
                <a:spcPts val="0"/>
              </a:spcAft>
              <a:buNone/>
            </a:pPr>
            <a:r>
              <a:rPr lang="en"/>
              <a:t>Se utilizarán sensores de humedad, para así poder comparar los valores de humedad reportados por el sensor con los valores ideales y meta que establecemos. Al poder comparar el valor reportado con el requerido, podemos determinar si estamos desperdiciando agua o no utilizamos la suficiente.</a:t>
            </a:r>
            <a:endParaRPr/>
          </a:p>
        </p:txBody>
      </p:sp>
      <p:sp>
        <p:nvSpPr>
          <p:cNvPr id="414" name="Google Shape;414;p18"/>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15" name="Google Shape;415;p18"/>
          <p:cNvPicPr preferRelativeResize="0"/>
          <p:nvPr/>
        </p:nvPicPr>
        <p:blipFill>
          <a:blip r:embed="rId3">
            <a:alphaModFix/>
          </a:blip>
          <a:stretch>
            <a:fillRect/>
          </a:stretch>
        </p:blipFill>
        <p:spPr>
          <a:xfrm>
            <a:off x="3467223" y="2731325"/>
            <a:ext cx="2258925" cy="22589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19"/>
          <p:cNvSpPr txBox="1"/>
          <p:nvPr>
            <p:ph type="title"/>
          </p:nvPr>
        </p:nvSpPr>
        <p:spPr>
          <a:xfrm>
            <a:off x="1900200" y="962050"/>
            <a:ext cx="4944300" cy="64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Actuadores</a:t>
            </a:r>
            <a:endParaRPr/>
          </a:p>
        </p:txBody>
      </p:sp>
      <p:sp>
        <p:nvSpPr>
          <p:cNvPr id="421" name="Google Shape;421;p19"/>
          <p:cNvSpPr txBox="1"/>
          <p:nvPr>
            <p:ph idx="1" type="body"/>
          </p:nvPr>
        </p:nvSpPr>
        <p:spPr>
          <a:xfrm>
            <a:off x="1139975" y="1531825"/>
            <a:ext cx="7620000" cy="1659900"/>
          </a:xfrm>
          <a:prstGeom prst="rect">
            <a:avLst/>
          </a:prstGeom>
        </p:spPr>
        <p:txBody>
          <a:bodyPr anchorCtr="0" anchor="t" bIns="91425" lIns="91425" spcFirstLastPara="1" rIns="91425" wrap="square" tIns="91425">
            <a:noAutofit/>
          </a:bodyPr>
          <a:lstStyle/>
          <a:p>
            <a:pPr indent="0" lvl="0" marL="0" rtl="0" algn="just">
              <a:spcBef>
                <a:spcPts val="600"/>
              </a:spcBef>
              <a:spcAft>
                <a:spcPts val="0"/>
              </a:spcAft>
              <a:buNone/>
            </a:pPr>
            <a:r>
              <a:rPr lang="en"/>
              <a:t>El microcontrolador recibe información del sensor y envía comandos al actuador a través de señales eléctricas. Estas señales activan el código de programación, permitiendo el control del sistema de riego mediante un relé para abrir y cerrar la electroválvula y la electrobomba. (Ascencios et al., 2020)</a:t>
            </a:r>
            <a:endParaRPr/>
          </a:p>
        </p:txBody>
      </p:sp>
      <p:sp>
        <p:nvSpPr>
          <p:cNvPr id="422" name="Google Shape;422;p19"/>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23" name="Google Shape;423;p19"/>
          <p:cNvPicPr preferRelativeResize="0"/>
          <p:nvPr/>
        </p:nvPicPr>
        <p:blipFill>
          <a:blip r:embed="rId3">
            <a:alphaModFix/>
          </a:blip>
          <a:stretch>
            <a:fillRect/>
          </a:stretch>
        </p:blipFill>
        <p:spPr>
          <a:xfrm>
            <a:off x="3129489" y="2771500"/>
            <a:ext cx="2885025" cy="21637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Imogen template">
  <a:themeElements>
    <a:clrScheme name="Custom 347">
      <a:dk1>
        <a:srgbClr val="FFFFFF"/>
      </a:dk1>
      <a:lt1>
        <a:srgbClr val="0E293C"/>
      </a:lt1>
      <a:dk2>
        <a:srgbClr val="BBC9D3"/>
      </a:dk2>
      <a:lt2>
        <a:srgbClr val="184769"/>
      </a:lt2>
      <a:accent1>
        <a:srgbClr val="00E1C6"/>
      </a:accent1>
      <a:accent2>
        <a:srgbClr val="19BBD5"/>
      </a:accent2>
      <a:accent3>
        <a:srgbClr val="2C9DDE"/>
      </a:accent3>
      <a:accent4>
        <a:srgbClr val="3274E1"/>
      </a:accent4>
      <a:accent5>
        <a:srgbClr val="4C4ED5"/>
      </a:accent5>
      <a:accent6>
        <a:srgbClr val="5CF55F"/>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